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8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9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0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1.xml" ContentType="application/vnd.openxmlformats-officedocument.theme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2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3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theme/theme14.xml" ContentType="application/vnd.openxmlformats-officedocument.theme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theme/theme15.xml" ContentType="application/vnd.openxmlformats-officedocument.theme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theme/theme16.xml" ContentType="application/vnd.openxmlformats-officedocument.theme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theme/theme17.xml" ContentType="application/vnd.openxmlformats-officedocument.theme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theme/theme18.xml" ContentType="application/vnd.openxmlformats-officedocument.theme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theme/theme19.xml" ContentType="application/vnd.openxmlformats-officedocument.theme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0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1.xml" ContentType="application/vnd.openxmlformats-officedocument.theme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theme/theme22.xml" ContentType="application/vnd.openxmlformats-officedocument.theme+xml"/>
  <Override PartName="/ppt/theme/theme2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0" r:id="rId3"/>
    <p:sldMasterId id="2147483702" r:id="rId4"/>
    <p:sldMasterId id="2147483714" r:id="rId5"/>
    <p:sldMasterId id="2147483744" r:id="rId6"/>
    <p:sldMasterId id="2147483762" r:id="rId7"/>
    <p:sldMasterId id="2147483780" r:id="rId8"/>
    <p:sldMasterId id="2147483798" r:id="rId9"/>
    <p:sldMasterId id="2147483816" r:id="rId10"/>
    <p:sldMasterId id="2147483834" r:id="rId11"/>
    <p:sldMasterId id="2147483852" r:id="rId12"/>
    <p:sldMasterId id="2147483870" r:id="rId13"/>
    <p:sldMasterId id="2147483882" r:id="rId14"/>
    <p:sldMasterId id="2147483900" r:id="rId15"/>
    <p:sldMasterId id="2147483912" r:id="rId16"/>
    <p:sldMasterId id="2147483924" r:id="rId17"/>
    <p:sldMasterId id="2147483942" r:id="rId18"/>
    <p:sldMasterId id="2147483954" r:id="rId19"/>
    <p:sldMasterId id="2147483966" r:id="rId20"/>
    <p:sldMasterId id="2147483984" r:id="rId21"/>
    <p:sldMasterId id="2147483996" r:id="rId22"/>
  </p:sldMasterIdLst>
  <p:notesMasterIdLst>
    <p:notesMasterId r:id="rId64"/>
  </p:notesMasterIdLst>
  <p:sldIdLst>
    <p:sldId id="256" r:id="rId23"/>
    <p:sldId id="257" r:id="rId24"/>
    <p:sldId id="258" r:id="rId25"/>
    <p:sldId id="264" r:id="rId26"/>
    <p:sldId id="259" r:id="rId27"/>
    <p:sldId id="265" r:id="rId28"/>
    <p:sldId id="260" r:id="rId29"/>
    <p:sldId id="266" r:id="rId30"/>
    <p:sldId id="261" r:id="rId31"/>
    <p:sldId id="267" r:id="rId32"/>
    <p:sldId id="263" r:id="rId33"/>
    <p:sldId id="275" r:id="rId34"/>
    <p:sldId id="297" r:id="rId35"/>
    <p:sldId id="298" r:id="rId36"/>
    <p:sldId id="269" r:id="rId37"/>
    <p:sldId id="288" r:id="rId38"/>
    <p:sldId id="276" r:id="rId39"/>
    <p:sldId id="270" r:id="rId40"/>
    <p:sldId id="277" r:id="rId41"/>
    <p:sldId id="271" r:id="rId42"/>
    <p:sldId id="278" r:id="rId43"/>
    <p:sldId id="293" r:id="rId44"/>
    <p:sldId id="290" r:id="rId45"/>
    <p:sldId id="295" r:id="rId46"/>
    <p:sldId id="296" r:id="rId47"/>
    <p:sldId id="272" r:id="rId48"/>
    <p:sldId id="279" r:id="rId49"/>
    <p:sldId id="273" r:id="rId50"/>
    <p:sldId id="280" r:id="rId51"/>
    <p:sldId id="274" r:id="rId52"/>
    <p:sldId id="281" r:id="rId53"/>
    <p:sldId id="291" r:id="rId54"/>
    <p:sldId id="282" r:id="rId55"/>
    <p:sldId id="289" r:id="rId56"/>
    <p:sldId id="283" r:id="rId57"/>
    <p:sldId id="292" r:id="rId58"/>
    <p:sldId id="284" r:id="rId59"/>
    <p:sldId id="294" r:id="rId60"/>
    <p:sldId id="286" r:id="rId61"/>
    <p:sldId id="287" r:id="rId62"/>
    <p:sldId id="285" r:id="rId6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83165" autoAdjust="0"/>
  </p:normalViewPr>
  <p:slideViewPr>
    <p:cSldViewPr>
      <p:cViewPr varScale="1">
        <p:scale>
          <a:sx n="76" d="100"/>
          <a:sy n="76" d="100"/>
        </p:scale>
        <p:origin x="-83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1185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4.xml"/><Relationship Id="rId39" Type="http://schemas.openxmlformats.org/officeDocument/2006/relationships/slide" Target="slides/slide17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2.xml"/><Relationship Id="rId42" Type="http://schemas.openxmlformats.org/officeDocument/2006/relationships/slide" Target="slides/slide20.xml"/><Relationship Id="rId47" Type="http://schemas.openxmlformats.org/officeDocument/2006/relationships/slide" Target="slides/slide25.xml"/><Relationship Id="rId50" Type="http://schemas.openxmlformats.org/officeDocument/2006/relationships/slide" Target="slides/slide28.xml"/><Relationship Id="rId55" Type="http://schemas.openxmlformats.org/officeDocument/2006/relationships/slide" Target="slides/slide33.xml"/><Relationship Id="rId63" Type="http://schemas.openxmlformats.org/officeDocument/2006/relationships/slide" Target="slides/slide41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2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53" Type="http://schemas.openxmlformats.org/officeDocument/2006/relationships/slide" Target="slides/slide31.xml"/><Relationship Id="rId58" Type="http://schemas.openxmlformats.org/officeDocument/2006/relationships/slide" Target="slides/slide36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slide" Target="slides/slide27.xml"/><Relationship Id="rId57" Type="http://schemas.openxmlformats.org/officeDocument/2006/relationships/slide" Target="slides/slide35.xml"/><Relationship Id="rId61" Type="http://schemas.openxmlformats.org/officeDocument/2006/relationships/slide" Target="slides/slide39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52" Type="http://schemas.openxmlformats.org/officeDocument/2006/relationships/slide" Target="slides/slide30.xml"/><Relationship Id="rId60" Type="http://schemas.openxmlformats.org/officeDocument/2006/relationships/slide" Target="slides/slide38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slide" Target="slides/slide21.xml"/><Relationship Id="rId48" Type="http://schemas.openxmlformats.org/officeDocument/2006/relationships/slide" Target="slides/slide26.xml"/><Relationship Id="rId56" Type="http://schemas.openxmlformats.org/officeDocument/2006/relationships/slide" Target="slides/slide34.xml"/><Relationship Id="rId64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slide" Target="slides/slide24.xml"/><Relationship Id="rId59" Type="http://schemas.openxmlformats.org/officeDocument/2006/relationships/slide" Target="slides/slide37.xml"/><Relationship Id="rId67" Type="http://schemas.openxmlformats.org/officeDocument/2006/relationships/theme" Target="theme/theme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9.xml"/><Relationship Id="rId54" Type="http://schemas.openxmlformats.org/officeDocument/2006/relationships/slide" Target="slides/slide32.xml"/><Relationship Id="rId62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642B1C-DF5A-4685-BADC-CF7626467457}" type="doc">
      <dgm:prSet loTypeId="urn:microsoft.com/office/officeart/2005/8/layout/b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1B6227D-2BD8-44B2-BBC4-BFE63EC9EC60}">
      <dgm:prSet phldrT="[Text]"/>
      <dgm:spPr/>
      <dgm:t>
        <a:bodyPr/>
        <a:lstStyle/>
        <a:p>
          <a:r>
            <a:rPr lang="en-GB" b="1" dirty="0" smtClean="0">
              <a:solidFill>
                <a:srgbClr val="00B0F0"/>
              </a:solidFill>
            </a:rPr>
            <a:t>S</a:t>
          </a:r>
          <a:r>
            <a:rPr lang="en-GB" b="1" baseline="30000" dirty="0" smtClean="0"/>
            <a:t>2-</a:t>
          </a:r>
          <a:endParaRPr lang="en-GB" b="1" dirty="0"/>
        </a:p>
      </dgm:t>
    </dgm:pt>
    <dgm:pt modelId="{FDB3A53E-7150-4F05-B8F8-AC9D474D033C}" type="parTrans" cxnId="{97DDFF74-FB15-4F97-A60D-815ECE932EAD}">
      <dgm:prSet/>
      <dgm:spPr/>
      <dgm:t>
        <a:bodyPr/>
        <a:lstStyle/>
        <a:p>
          <a:endParaRPr lang="en-GB"/>
        </a:p>
      </dgm:t>
    </dgm:pt>
    <dgm:pt modelId="{57CD653B-EFC0-4591-9AE7-537197245AD2}" type="sibTrans" cxnId="{97DDFF74-FB15-4F97-A60D-815ECE932EAD}">
      <dgm:prSet/>
      <dgm:spPr/>
      <dgm:t>
        <a:bodyPr/>
        <a:lstStyle/>
        <a:p>
          <a:endParaRPr lang="en-GB"/>
        </a:p>
      </dgm:t>
    </dgm:pt>
    <dgm:pt modelId="{5167915F-6B1D-4F21-804B-AB17E74912EC}">
      <dgm:prSet phldrT="[Text]"/>
      <dgm:spPr/>
      <dgm:t>
        <a:bodyPr/>
        <a:lstStyle/>
        <a:p>
          <a:r>
            <a:rPr lang="en-GB" b="1" dirty="0" smtClean="0">
              <a:solidFill>
                <a:srgbClr val="00B0F0"/>
              </a:solidFill>
            </a:rPr>
            <a:t>Cl</a:t>
          </a:r>
          <a:r>
            <a:rPr lang="en-GB" b="1" baseline="-25000" dirty="0" smtClean="0"/>
            <a:t>2</a:t>
          </a:r>
          <a:r>
            <a:rPr lang="en-GB" b="1" baseline="0" dirty="0" smtClean="0"/>
            <a:t>O</a:t>
          </a:r>
          <a:endParaRPr lang="en-GB" b="1" dirty="0"/>
        </a:p>
      </dgm:t>
    </dgm:pt>
    <dgm:pt modelId="{255811A2-96A6-44AC-A288-3805A18D241A}" type="parTrans" cxnId="{5C0E6D0E-1423-427C-A6D1-661C516867D4}">
      <dgm:prSet/>
      <dgm:spPr/>
      <dgm:t>
        <a:bodyPr/>
        <a:lstStyle/>
        <a:p>
          <a:endParaRPr lang="en-GB"/>
        </a:p>
      </dgm:t>
    </dgm:pt>
    <dgm:pt modelId="{87CB365E-C219-4A11-8A2E-8588C7A70F6D}" type="sibTrans" cxnId="{5C0E6D0E-1423-427C-A6D1-661C516867D4}">
      <dgm:prSet/>
      <dgm:spPr/>
      <dgm:t>
        <a:bodyPr/>
        <a:lstStyle/>
        <a:p>
          <a:endParaRPr lang="en-GB"/>
        </a:p>
      </dgm:t>
    </dgm:pt>
    <dgm:pt modelId="{38E74CA8-4F37-4FD4-85F9-4740788C6CBB}">
      <dgm:prSet phldrT="[Text]"/>
      <dgm:spPr/>
      <dgm:t>
        <a:bodyPr/>
        <a:lstStyle/>
        <a:p>
          <a:r>
            <a:rPr lang="en-GB" b="1" dirty="0" smtClean="0">
              <a:solidFill>
                <a:srgbClr val="00B0F0"/>
              </a:solidFill>
            </a:rPr>
            <a:t>H</a:t>
          </a:r>
          <a:r>
            <a:rPr lang="en-GB" b="1" baseline="-25000" dirty="0" smtClean="0"/>
            <a:t>2</a:t>
          </a:r>
          <a:r>
            <a:rPr lang="en-GB" b="1" baseline="0" dirty="0" smtClean="0"/>
            <a:t>O</a:t>
          </a:r>
          <a:endParaRPr lang="en-GB" b="1" dirty="0"/>
        </a:p>
      </dgm:t>
    </dgm:pt>
    <dgm:pt modelId="{E816F9FA-4C95-4C27-B024-D926500D3093}" type="parTrans" cxnId="{9655C96B-0E29-4925-BA8F-B129E5BC7963}">
      <dgm:prSet/>
      <dgm:spPr/>
      <dgm:t>
        <a:bodyPr/>
        <a:lstStyle/>
        <a:p>
          <a:endParaRPr lang="en-GB"/>
        </a:p>
      </dgm:t>
    </dgm:pt>
    <dgm:pt modelId="{40ED979B-22F8-4F61-8B3D-BF43E004A53F}" type="sibTrans" cxnId="{9655C96B-0E29-4925-BA8F-B129E5BC7963}">
      <dgm:prSet/>
      <dgm:spPr/>
      <dgm:t>
        <a:bodyPr/>
        <a:lstStyle/>
        <a:p>
          <a:endParaRPr lang="en-GB"/>
        </a:p>
      </dgm:t>
    </dgm:pt>
    <dgm:pt modelId="{D92B7C49-39A9-46E1-8522-D365802B1CB0}">
      <dgm:prSet phldrT="[Text]"/>
      <dgm:spPr/>
      <dgm:t>
        <a:bodyPr/>
        <a:lstStyle/>
        <a:p>
          <a:r>
            <a:rPr lang="en-GB" b="1" dirty="0" smtClean="0">
              <a:solidFill>
                <a:srgbClr val="00B0F0"/>
              </a:solidFill>
            </a:rPr>
            <a:t>N</a:t>
          </a:r>
          <a:r>
            <a:rPr lang="en-GB" b="1" dirty="0" smtClean="0"/>
            <a:t>H</a:t>
          </a:r>
          <a:r>
            <a:rPr lang="en-GB" b="1" baseline="-25000" dirty="0" smtClean="0"/>
            <a:t>4</a:t>
          </a:r>
          <a:r>
            <a:rPr lang="en-GB" b="1" baseline="30000" dirty="0" smtClean="0"/>
            <a:t>+</a:t>
          </a:r>
          <a:endParaRPr lang="en-GB" b="1" dirty="0"/>
        </a:p>
      </dgm:t>
    </dgm:pt>
    <dgm:pt modelId="{EE5780D3-6815-403F-888E-8B4AB503625A}" type="parTrans" cxnId="{38304DCC-CA47-42C1-A458-7EDF10BAB16D}">
      <dgm:prSet/>
      <dgm:spPr/>
      <dgm:t>
        <a:bodyPr/>
        <a:lstStyle/>
        <a:p>
          <a:endParaRPr lang="en-GB"/>
        </a:p>
      </dgm:t>
    </dgm:pt>
    <dgm:pt modelId="{8DD0231A-B34B-4B53-AFF2-D1BDACA461B5}" type="sibTrans" cxnId="{38304DCC-CA47-42C1-A458-7EDF10BAB16D}">
      <dgm:prSet/>
      <dgm:spPr/>
      <dgm:t>
        <a:bodyPr/>
        <a:lstStyle/>
        <a:p>
          <a:endParaRPr lang="en-GB"/>
        </a:p>
      </dgm:t>
    </dgm:pt>
    <dgm:pt modelId="{62B25502-B672-4044-AC0F-E4928C0DC95C}">
      <dgm:prSet phldrT="[Text]"/>
      <dgm:spPr/>
      <dgm:t>
        <a:bodyPr/>
        <a:lstStyle/>
        <a:p>
          <a:r>
            <a:rPr lang="pt-BR" b="1" dirty="0" smtClean="0">
              <a:solidFill>
                <a:srgbClr val="00B0F0"/>
              </a:solidFill>
            </a:rPr>
            <a:t>S</a:t>
          </a:r>
          <a:r>
            <a:rPr lang="pt-BR" b="1" dirty="0" smtClean="0"/>
            <a:t>O</a:t>
          </a:r>
          <a:r>
            <a:rPr lang="pt-BR" b="1" baseline="-25000" dirty="0" smtClean="0"/>
            <a:t>2</a:t>
          </a:r>
          <a:endParaRPr lang="en-GB" b="1" baseline="-25000" dirty="0"/>
        </a:p>
      </dgm:t>
    </dgm:pt>
    <dgm:pt modelId="{AF7E6D65-9DA6-46EB-9635-A0E6691E858A}" type="parTrans" cxnId="{ED54B3A6-CD0B-447D-AD12-17F331F74AB8}">
      <dgm:prSet/>
      <dgm:spPr/>
      <dgm:t>
        <a:bodyPr/>
        <a:lstStyle/>
        <a:p>
          <a:endParaRPr lang="en-GB"/>
        </a:p>
      </dgm:t>
    </dgm:pt>
    <dgm:pt modelId="{C5C213B9-EAFD-49CA-887A-BE3528D7AD12}" type="sibTrans" cxnId="{ED54B3A6-CD0B-447D-AD12-17F331F74AB8}">
      <dgm:prSet/>
      <dgm:spPr/>
      <dgm:t>
        <a:bodyPr/>
        <a:lstStyle/>
        <a:p>
          <a:endParaRPr lang="en-GB"/>
        </a:p>
      </dgm:t>
    </dgm:pt>
    <dgm:pt modelId="{3A4F8269-7EF7-44D2-ACAC-6318A5C07702}">
      <dgm:prSet/>
      <dgm:spPr/>
      <dgm:t>
        <a:bodyPr/>
        <a:lstStyle/>
        <a:p>
          <a:r>
            <a:rPr lang="en-GB" b="1" dirty="0" smtClean="0">
              <a:solidFill>
                <a:srgbClr val="00B0F0"/>
              </a:solidFill>
            </a:rPr>
            <a:t>Cl</a:t>
          </a:r>
          <a:r>
            <a:rPr lang="en-GB" b="1" baseline="30000" dirty="0" smtClean="0"/>
            <a:t>-</a:t>
          </a:r>
          <a:endParaRPr lang="en-GB" b="1" dirty="0"/>
        </a:p>
      </dgm:t>
    </dgm:pt>
    <dgm:pt modelId="{95569054-7783-407E-B553-0D80FB210375}" type="parTrans" cxnId="{61EDC04D-127C-48DD-8633-49FA0E4162CF}">
      <dgm:prSet/>
      <dgm:spPr/>
      <dgm:t>
        <a:bodyPr/>
        <a:lstStyle/>
        <a:p>
          <a:endParaRPr lang="en-GB"/>
        </a:p>
      </dgm:t>
    </dgm:pt>
    <dgm:pt modelId="{0B8C3F90-0BDF-4E5B-8D6B-05DE4FA7D9F3}" type="sibTrans" cxnId="{61EDC04D-127C-48DD-8633-49FA0E4162CF}">
      <dgm:prSet/>
      <dgm:spPr/>
      <dgm:t>
        <a:bodyPr/>
        <a:lstStyle/>
        <a:p>
          <a:endParaRPr lang="en-GB"/>
        </a:p>
      </dgm:t>
    </dgm:pt>
    <dgm:pt modelId="{02BDFC07-E20F-469A-8540-EF6C9200E6C8}">
      <dgm:prSet/>
      <dgm:spPr/>
      <dgm:t>
        <a:bodyPr/>
        <a:lstStyle/>
        <a:p>
          <a:r>
            <a:rPr lang="en-GB" b="1" dirty="0" smtClean="0">
              <a:solidFill>
                <a:srgbClr val="00B0F0"/>
              </a:solidFill>
            </a:rPr>
            <a:t>C</a:t>
          </a:r>
          <a:r>
            <a:rPr lang="en-GB" b="1" dirty="0" smtClean="0"/>
            <a:t>O</a:t>
          </a:r>
          <a:r>
            <a:rPr lang="en-GB" b="1" baseline="-25000" dirty="0" smtClean="0"/>
            <a:t>3</a:t>
          </a:r>
          <a:r>
            <a:rPr lang="en-GB" b="1" baseline="30000" dirty="0" smtClean="0"/>
            <a:t>2-</a:t>
          </a:r>
          <a:r>
            <a:rPr lang="en-GB" b="1" dirty="0" smtClean="0"/>
            <a:t> </a:t>
          </a:r>
          <a:endParaRPr lang="en-GB" b="1" baseline="-25000" dirty="0"/>
        </a:p>
      </dgm:t>
    </dgm:pt>
    <dgm:pt modelId="{48D32D0D-21F0-437A-A776-848528F704F3}" type="parTrans" cxnId="{3E056787-A7D4-421F-BDD8-1BFAC189C029}">
      <dgm:prSet/>
      <dgm:spPr/>
      <dgm:t>
        <a:bodyPr/>
        <a:lstStyle/>
        <a:p>
          <a:endParaRPr lang="en-GB"/>
        </a:p>
      </dgm:t>
    </dgm:pt>
    <dgm:pt modelId="{54BB9A50-8AEB-443E-ADEB-938AD6D4BA57}" type="sibTrans" cxnId="{3E056787-A7D4-421F-BDD8-1BFAC189C029}">
      <dgm:prSet/>
      <dgm:spPr/>
      <dgm:t>
        <a:bodyPr/>
        <a:lstStyle/>
        <a:p>
          <a:endParaRPr lang="en-GB"/>
        </a:p>
      </dgm:t>
    </dgm:pt>
    <dgm:pt modelId="{B18BE61C-A289-4D1A-BC97-C30716FD721A}">
      <dgm:prSet/>
      <dgm:spPr/>
      <dgm:t>
        <a:bodyPr/>
        <a:lstStyle/>
        <a:p>
          <a:r>
            <a:rPr lang="pt-BR" b="1" dirty="0" smtClean="0">
              <a:solidFill>
                <a:srgbClr val="00B0F0"/>
              </a:solidFill>
            </a:rPr>
            <a:t>Cr</a:t>
          </a:r>
          <a:r>
            <a:rPr lang="pt-BR" b="1" baseline="-25000" dirty="0" smtClean="0"/>
            <a:t>2</a:t>
          </a:r>
          <a:r>
            <a:rPr lang="pt-BR" b="1" dirty="0" smtClean="0"/>
            <a:t>O</a:t>
          </a:r>
          <a:r>
            <a:rPr lang="pt-BR" b="1" baseline="-25000" dirty="0" smtClean="0"/>
            <a:t>3</a:t>
          </a:r>
          <a:endParaRPr lang="en-GB" b="1" baseline="-25000" dirty="0"/>
        </a:p>
      </dgm:t>
    </dgm:pt>
    <dgm:pt modelId="{004BB4E2-6DAF-4778-BA00-0547EF5139FC}" type="parTrans" cxnId="{2D53CBC2-5FD9-4A29-9D0C-ACB9B359C09A}">
      <dgm:prSet/>
      <dgm:spPr/>
      <dgm:t>
        <a:bodyPr/>
        <a:lstStyle/>
        <a:p>
          <a:endParaRPr lang="en-GB"/>
        </a:p>
      </dgm:t>
    </dgm:pt>
    <dgm:pt modelId="{54EA39EF-5CA6-4AC7-A9E1-24894E2C78E9}" type="sibTrans" cxnId="{2D53CBC2-5FD9-4A29-9D0C-ACB9B359C09A}">
      <dgm:prSet/>
      <dgm:spPr/>
      <dgm:t>
        <a:bodyPr/>
        <a:lstStyle/>
        <a:p>
          <a:endParaRPr lang="en-GB"/>
        </a:p>
      </dgm:t>
    </dgm:pt>
    <dgm:pt modelId="{1470E2B7-1046-47BB-B1D5-54DB8D933370}">
      <dgm:prSet/>
      <dgm:spPr/>
      <dgm:t>
        <a:bodyPr/>
        <a:lstStyle/>
        <a:p>
          <a:r>
            <a:rPr lang="en-GB" b="1" dirty="0" smtClean="0">
              <a:solidFill>
                <a:srgbClr val="00B0F0"/>
              </a:solidFill>
            </a:rPr>
            <a:t>Cu</a:t>
          </a:r>
          <a:r>
            <a:rPr lang="en-GB" b="1" baseline="-25000" dirty="0" smtClean="0"/>
            <a:t>2</a:t>
          </a:r>
          <a:r>
            <a:rPr lang="en-GB" b="1" dirty="0" smtClean="0"/>
            <a:t>O   </a:t>
          </a:r>
          <a:endParaRPr lang="en-GB" b="1" dirty="0"/>
        </a:p>
      </dgm:t>
    </dgm:pt>
    <dgm:pt modelId="{A32FAF94-3501-4BC1-9A75-6FB7E97382AF}" type="parTrans" cxnId="{CA6ACC0B-DA56-4C7A-9191-B415FE0D279F}">
      <dgm:prSet/>
      <dgm:spPr/>
      <dgm:t>
        <a:bodyPr/>
        <a:lstStyle/>
        <a:p>
          <a:endParaRPr lang="en-GB"/>
        </a:p>
      </dgm:t>
    </dgm:pt>
    <dgm:pt modelId="{81F8A9F3-6CA8-4064-A533-920700020C6A}" type="sibTrans" cxnId="{CA6ACC0B-DA56-4C7A-9191-B415FE0D279F}">
      <dgm:prSet/>
      <dgm:spPr/>
      <dgm:t>
        <a:bodyPr/>
        <a:lstStyle/>
        <a:p>
          <a:endParaRPr lang="en-GB"/>
        </a:p>
      </dgm:t>
    </dgm:pt>
    <dgm:pt modelId="{48CB3E44-2189-45B9-9569-6E88DBE86F50}">
      <dgm:prSet/>
      <dgm:spPr/>
      <dgm:t>
        <a:bodyPr/>
        <a:lstStyle/>
        <a:p>
          <a:r>
            <a:rPr lang="pt-BR" b="1" dirty="0" smtClean="0">
              <a:solidFill>
                <a:srgbClr val="00B0F0"/>
              </a:solidFill>
            </a:rPr>
            <a:t>Cu</a:t>
          </a:r>
          <a:r>
            <a:rPr lang="pt-BR" b="1" dirty="0" smtClean="0"/>
            <a:t>O</a:t>
          </a:r>
          <a:endParaRPr lang="en-GB" b="1" dirty="0"/>
        </a:p>
      </dgm:t>
    </dgm:pt>
    <dgm:pt modelId="{EE827A97-2EE4-4856-969A-3C0380972613}" type="parTrans" cxnId="{B48D8C2C-74F3-4E94-8D72-53B88DE9773C}">
      <dgm:prSet/>
      <dgm:spPr/>
      <dgm:t>
        <a:bodyPr/>
        <a:lstStyle/>
        <a:p>
          <a:endParaRPr lang="en-GB"/>
        </a:p>
      </dgm:t>
    </dgm:pt>
    <dgm:pt modelId="{DD1BA159-17AF-4378-9AAA-6D3CF38A08F6}" type="sibTrans" cxnId="{B48D8C2C-74F3-4E94-8D72-53B88DE9773C}">
      <dgm:prSet/>
      <dgm:spPr/>
      <dgm:t>
        <a:bodyPr/>
        <a:lstStyle/>
        <a:p>
          <a:endParaRPr lang="en-GB"/>
        </a:p>
      </dgm:t>
    </dgm:pt>
    <dgm:pt modelId="{F66CFA24-EFBA-4E4B-A721-4FC50CAEE73C}">
      <dgm:prSet phldrT="[Text]"/>
      <dgm:spPr/>
      <dgm:t>
        <a:bodyPr/>
        <a:lstStyle/>
        <a:p>
          <a:r>
            <a:rPr lang="pt-BR" b="1" dirty="0" smtClean="0">
              <a:solidFill>
                <a:srgbClr val="00B0F0"/>
              </a:solidFill>
            </a:rPr>
            <a:t>S</a:t>
          </a:r>
          <a:r>
            <a:rPr lang="pt-BR" b="1" dirty="0" smtClean="0"/>
            <a:t>O</a:t>
          </a:r>
          <a:r>
            <a:rPr lang="pt-BR" b="1" baseline="-25000" dirty="0" smtClean="0"/>
            <a:t>3</a:t>
          </a:r>
          <a:endParaRPr lang="en-GB" b="1" baseline="-25000" dirty="0"/>
        </a:p>
      </dgm:t>
    </dgm:pt>
    <dgm:pt modelId="{D529683F-3E66-41C8-BE8D-AC96A7B975B6}" type="parTrans" cxnId="{72098F2C-3B6E-4EE4-968C-CE9945F68C4B}">
      <dgm:prSet/>
      <dgm:spPr/>
      <dgm:t>
        <a:bodyPr/>
        <a:lstStyle/>
        <a:p>
          <a:endParaRPr lang="en-GB"/>
        </a:p>
      </dgm:t>
    </dgm:pt>
    <dgm:pt modelId="{B4D48EF5-D512-4C1A-AF2A-E3D0B5CF69BF}" type="sibTrans" cxnId="{72098F2C-3B6E-4EE4-968C-CE9945F68C4B}">
      <dgm:prSet/>
      <dgm:spPr/>
      <dgm:t>
        <a:bodyPr/>
        <a:lstStyle/>
        <a:p>
          <a:endParaRPr lang="en-GB"/>
        </a:p>
      </dgm:t>
    </dgm:pt>
    <dgm:pt modelId="{56C3396C-F7EC-4291-BF0C-51465E8578E8}">
      <dgm:prSet phldrT="[Text]"/>
      <dgm:spPr/>
      <dgm:t>
        <a:bodyPr/>
        <a:lstStyle/>
        <a:p>
          <a:r>
            <a:rPr lang="pt-BR" b="1" dirty="0" smtClean="0"/>
            <a:t>H</a:t>
          </a:r>
          <a:r>
            <a:rPr lang="pt-BR" b="1" baseline="-25000" dirty="0" smtClean="0"/>
            <a:t>2</a:t>
          </a:r>
          <a:r>
            <a:rPr lang="pt-BR" b="1" dirty="0" smtClean="0">
              <a:solidFill>
                <a:srgbClr val="00B0F0"/>
              </a:solidFill>
            </a:rPr>
            <a:t>S</a:t>
          </a:r>
          <a:endParaRPr lang="en-GB" b="1" dirty="0">
            <a:solidFill>
              <a:srgbClr val="00B0F0"/>
            </a:solidFill>
          </a:endParaRPr>
        </a:p>
      </dgm:t>
    </dgm:pt>
    <dgm:pt modelId="{5448F2BF-A799-4409-A62B-D422D6C76388}" type="parTrans" cxnId="{1BB86C19-6215-45D4-9B77-19D95A598AA0}">
      <dgm:prSet/>
      <dgm:spPr/>
      <dgm:t>
        <a:bodyPr/>
        <a:lstStyle/>
        <a:p>
          <a:endParaRPr lang="en-GB"/>
        </a:p>
      </dgm:t>
    </dgm:pt>
    <dgm:pt modelId="{EEE2D5E2-3F5F-4AC4-BFA1-A18684C2F877}" type="sibTrans" cxnId="{1BB86C19-6215-45D4-9B77-19D95A598AA0}">
      <dgm:prSet/>
      <dgm:spPr/>
      <dgm:t>
        <a:bodyPr/>
        <a:lstStyle/>
        <a:p>
          <a:endParaRPr lang="en-GB"/>
        </a:p>
      </dgm:t>
    </dgm:pt>
    <dgm:pt modelId="{5C4EAD17-9401-4837-AAB6-BFCCA75EFB1C}">
      <dgm:prSet phldrT="[Text]"/>
      <dgm:spPr/>
      <dgm:t>
        <a:bodyPr/>
        <a:lstStyle/>
        <a:p>
          <a:r>
            <a:rPr lang="pt-BR" b="1" dirty="0" smtClean="0">
              <a:solidFill>
                <a:srgbClr val="00B0F0"/>
              </a:solidFill>
            </a:rPr>
            <a:t>N</a:t>
          </a:r>
          <a:r>
            <a:rPr lang="pt-BR" b="1" baseline="-25000" dirty="0" smtClean="0"/>
            <a:t>2</a:t>
          </a:r>
          <a:endParaRPr lang="en-GB" b="1" baseline="-25000" dirty="0"/>
        </a:p>
      </dgm:t>
    </dgm:pt>
    <dgm:pt modelId="{982A8B44-2B2F-4783-9432-D39B216B2CC8}" type="parTrans" cxnId="{9FF9529E-EF75-40DE-9648-AE62A10D593D}">
      <dgm:prSet/>
      <dgm:spPr/>
      <dgm:t>
        <a:bodyPr/>
        <a:lstStyle/>
        <a:p>
          <a:endParaRPr lang="en-GB"/>
        </a:p>
      </dgm:t>
    </dgm:pt>
    <dgm:pt modelId="{F6EE149D-B81D-4A05-B81F-C4AFFC4C665D}" type="sibTrans" cxnId="{9FF9529E-EF75-40DE-9648-AE62A10D593D}">
      <dgm:prSet/>
      <dgm:spPr/>
      <dgm:t>
        <a:bodyPr/>
        <a:lstStyle/>
        <a:p>
          <a:endParaRPr lang="en-GB"/>
        </a:p>
      </dgm:t>
    </dgm:pt>
    <dgm:pt modelId="{7AF0B260-B6F6-4064-9EF9-F4015FD34199}">
      <dgm:prSet phldrT="[Text]"/>
      <dgm:spPr/>
      <dgm:t>
        <a:bodyPr/>
        <a:lstStyle/>
        <a:p>
          <a:r>
            <a:rPr lang="pt-BR" b="1" dirty="0" smtClean="0">
              <a:solidFill>
                <a:srgbClr val="00B0F0"/>
              </a:solidFill>
            </a:rPr>
            <a:t>N</a:t>
          </a:r>
          <a:r>
            <a:rPr lang="pt-BR" b="1" dirty="0" smtClean="0"/>
            <a:t>O</a:t>
          </a:r>
          <a:r>
            <a:rPr lang="pt-BR" b="1" baseline="-25000" dirty="0" smtClean="0"/>
            <a:t>3</a:t>
          </a:r>
          <a:r>
            <a:rPr lang="pt-BR" b="1" baseline="30000" dirty="0" smtClean="0"/>
            <a:t>-</a:t>
          </a:r>
          <a:endParaRPr lang="en-GB" b="1" baseline="-25000" dirty="0"/>
        </a:p>
      </dgm:t>
    </dgm:pt>
    <dgm:pt modelId="{682449D2-32D4-471B-B878-64257E72FF61}" type="parTrans" cxnId="{9615ADC1-83FA-4D95-B01B-5F511A27ACFB}">
      <dgm:prSet/>
      <dgm:spPr/>
      <dgm:t>
        <a:bodyPr/>
        <a:lstStyle/>
        <a:p>
          <a:endParaRPr lang="en-GB"/>
        </a:p>
      </dgm:t>
    </dgm:pt>
    <dgm:pt modelId="{DF83834B-3ABC-49B5-92E6-7F6EB5ECCC5F}" type="sibTrans" cxnId="{9615ADC1-83FA-4D95-B01B-5F511A27ACFB}">
      <dgm:prSet/>
      <dgm:spPr/>
      <dgm:t>
        <a:bodyPr/>
        <a:lstStyle/>
        <a:p>
          <a:endParaRPr lang="en-GB"/>
        </a:p>
      </dgm:t>
    </dgm:pt>
    <dgm:pt modelId="{7BDA1976-0EA8-4C3F-A763-CA1CB608DAC6}">
      <dgm:prSet phldrT="[Text]"/>
      <dgm:spPr/>
      <dgm:t>
        <a:bodyPr/>
        <a:lstStyle/>
        <a:p>
          <a:r>
            <a:rPr lang="pt-BR" b="1" dirty="0" smtClean="0">
              <a:solidFill>
                <a:srgbClr val="00B0F0"/>
              </a:solidFill>
            </a:rPr>
            <a:t>N</a:t>
          </a:r>
          <a:r>
            <a:rPr lang="pt-BR" b="1" dirty="0" smtClean="0"/>
            <a:t>O</a:t>
          </a:r>
          <a:r>
            <a:rPr lang="pt-BR" b="1" baseline="-25000" dirty="0" smtClean="0"/>
            <a:t>2</a:t>
          </a:r>
          <a:endParaRPr lang="en-GB" b="1" dirty="0"/>
        </a:p>
      </dgm:t>
    </dgm:pt>
    <dgm:pt modelId="{BA5BBEA2-0DF7-4915-93EF-48A6D715E2F4}" type="parTrans" cxnId="{3A36EDAC-CFD9-4193-BF55-45355E67D8B1}">
      <dgm:prSet/>
      <dgm:spPr/>
      <dgm:t>
        <a:bodyPr/>
        <a:lstStyle/>
        <a:p>
          <a:endParaRPr lang="en-GB"/>
        </a:p>
      </dgm:t>
    </dgm:pt>
    <dgm:pt modelId="{97C29FF4-BB53-4E35-8375-FCB5AB8D1EDA}" type="sibTrans" cxnId="{3A36EDAC-CFD9-4193-BF55-45355E67D8B1}">
      <dgm:prSet/>
      <dgm:spPr/>
      <dgm:t>
        <a:bodyPr/>
        <a:lstStyle/>
        <a:p>
          <a:endParaRPr lang="en-GB"/>
        </a:p>
      </dgm:t>
    </dgm:pt>
    <dgm:pt modelId="{34E89CD9-2F80-41C4-AD7A-5B3DB2350D1B}">
      <dgm:prSet/>
      <dgm:spPr/>
      <dgm:t>
        <a:bodyPr/>
        <a:lstStyle/>
        <a:p>
          <a:r>
            <a:rPr lang="pt-BR" b="1" dirty="0" smtClean="0">
              <a:solidFill>
                <a:srgbClr val="00B0F0"/>
              </a:solidFill>
            </a:rPr>
            <a:t>Cr</a:t>
          </a:r>
          <a:r>
            <a:rPr lang="pt-BR" b="1" dirty="0" smtClean="0"/>
            <a:t>O</a:t>
          </a:r>
          <a:r>
            <a:rPr lang="pt-BR" b="1" baseline="-25000" dirty="0" smtClean="0"/>
            <a:t>3</a:t>
          </a:r>
          <a:endParaRPr lang="en-GB" b="1" baseline="-25000" dirty="0"/>
        </a:p>
      </dgm:t>
    </dgm:pt>
    <dgm:pt modelId="{1E9A7D6F-3EB9-4F37-AF83-8379E9A2623F}" type="parTrans" cxnId="{CA60BAE0-3769-46E8-98A0-E1F8DCBE92F3}">
      <dgm:prSet/>
      <dgm:spPr/>
      <dgm:t>
        <a:bodyPr/>
        <a:lstStyle/>
        <a:p>
          <a:endParaRPr lang="en-GB"/>
        </a:p>
      </dgm:t>
    </dgm:pt>
    <dgm:pt modelId="{83B440B4-96D7-44ED-A089-17EF73950924}" type="sibTrans" cxnId="{CA60BAE0-3769-46E8-98A0-E1F8DCBE92F3}">
      <dgm:prSet/>
      <dgm:spPr/>
      <dgm:t>
        <a:bodyPr/>
        <a:lstStyle/>
        <a:p>
          <a:endParaRPr lang="en-GB"/>
        </a:p>
      </dgm:t>
    </dgm:pt>
    <dgm:pt modelId="{CE5ABE91-D64A-4EA1-A15F-47385D4A9981}">
      <dgm:prSet/>
      <dgm:spPr/>
      <dgm:t>
        <a:bodyPr/>
        <a:lstStyle/>
        <a:p>
          <a:r>
            <a:rPr lang="pt-BR" b="1" dirty="0" smtClean="0">
              <a:solidFill>
                <a:srgbClr val="00B0F0"/>
              </a:solidFill>
            </a:rPr>
            <a:t>Mn</a:t>
          </a:r>
          <a:r>
            <a:rPr lang="pt-BR" b="1" dirty="0" smtClean="0"/>
            <a:t>O</a:t>
          </a:r>
          <a:r>
            <a:rPr lang="pt-BR" b="1" baseline="-25000" dirty="0" smtClean="0"/>
            <a:t>4</a:t>
          </a:r>
          <a:r>
            <a:rPr lang="pt-BR" b="1" baseline="30000" dirty="0" smtClean="0"/>
            <a:t>-</a:t>
          </a:r>
          <a:endParaRPr lang="en-GB" b="1" baseline="-25000" dirty="0"/>
        </a:p>
      </dgm:t>
    </dgm:pt>
    <dgm:pt modelId="{28954CC4-D633-40CF-860E-AF69FCAC6DBF}" type="parTrans" cxnId="{B7A99D69-AFC0-4FA5-8453-CC8D0E3B5B83}">
      <dgm:prSet/>
      <dgm:spPr/>
      <dgm:t>
        <a:bodyPr/>
        <a:lstStyle/>
        <a:p>
          <a:endParaRPr lang="en-GB"/>
        </a:p>
      </dgm:t>
    </dgm:pt>
    <dgm:pt modelId="{D897D9F4-B692-4EE8-82B4-BF568A81D029}" type="sibTrans" cxnId="{B7A99D69-AFC0-4FA5-8453-CC8D0E3B5B83}">
      <dgm:prSet/>
      <dgm:spPr/>
      <dgm:t>
        <a:bodyPr/>
        <a:lstStyle/>
        <a:p>
          <a:endParaRPr lang="en-GB"/>
        </a:p>
      </dgm:t>
    </dgm:pt>
    <dgm:pt modelId="{C1161652-43AC-4215-9717-5AD457A81A57}">
      <dgm:prSet/>
      <dgm:spPr/>
      <dgm:t>
        <a:bodyPr/>
        <a:lstStyle/>
        <a:p>
          <a:r>
            <a:rPr lang="pt-BR" b="1" dirty="0" smtClean="0"/>
            <a:t>Na</a:t>
          </a:r>
          <a:endParaRPr lang="en-GB" b="1" dirty="0"/>
        </a:p>
      </dgm:t>
    </dgm:pt>
    <dgm:pt modelId="{D5F393E0-7829-46DB-9B87-CF96D4840639}" type="parTrans" cxnId="{216F5879-D420-4B96-B8A3-2654338BAF2C}">
      <dgm:prSet/>
      <dgm:spPr/>
      <dgm:t>
        <a:bodyPr/>
        <a:lstStyle/>
        <a:p>
          <a:endParaRPr lang="en-GB"/>
        </a:p>
      </dgm:t>
    </dgm:pt>
    <dgm:pt modelId="{B879C4A5-39C4-4697-B80D-1F6297D9C2C6}" type="sibTrans" cxnId="{216F5879-D420-4B96-B8A3-2654338BAF2C}">
      <dgm:prSet/>
      <dgm:spPr/>
      <dgm:t>
        <a:bodyPr/>
        <a:lstStyle/>
        <a:p>
          <a:endParaRPr lang="en-GB"/>
        </a:p>
      </dgm:t>
    </dgm:pt>
    <dgm:pt modelId="{4070F249-9D8E-42FA-B287-6EC48D82824A}">
      <dgm:prSet/>
      <dgm:spPr/>
      <dgm:t>
        <a:bodyPr/>
        <a:lstStyle/>
        <a:p>
          <a:r>
            <a:rPr lang="pt-BR" b="1" dirty="0" smtClean="0">
              <a:solidFill>
                <a:srgbClr val="00B0F0"/>
              </a:solidFill>
            </a:rPr>
            <a:t>Cu</a:t>
          </a:r>
          <a:r>
            <a:rPr lang="pt-BR" b="1" dirty="0" smtClean="0"/>
            <a:t>Cl</a:t>
          </a:r>
          <a:r>
            <a:rPr lang="pt-BR" b="1" baseline="-25000" dirty="0" smtClean="0"/>
            <a:t>2</a:t>
          </a:r>
          <a:endParaRPr lang="en-GB" b="1" baseline="-25000" dirty="0"/>
        </a:p>
      </dgm:t>
    </dgm:pt>
    <dgm:pt modelId="{0D2049C2-76D8-4CF7-9BD8-C5F481E098B4}" type="parTrans" cxnId="{00CEDE8E-9896-4598-943D-941A60346702}">
      <dgm:prSet/>
      <dgm:spPr/>
      <dgm:t>
        <a:bodyPr/>
        <a:lstStyle/>
        <a:p>
          <a:endParaRPr lang="en-GB"/>
        </a:p>
      </dgm:t>
    </dgm:pt>
    <dgm:pt modelId="{44CE3A30-E035-4148-8FFC-7DDDB86DA79E}" type="sibTrans" cxnId="{00CEDE8E-9896-4598-943D-941A60346702}">
      <dgm:prSet/>
      <dgm:spPr/>
      <dgm:t>
        <a:bodyPr/>
        <a:lstStyle/>
        <a:p>
          <a:endParaRPr lang="en-GB"/>
        </a:p>
      </dgm:t>
    </dgm:pt>
    <dgm:pt modelId="{FB4A9664-CE0A-4676-A2E8-5564C17BD968}">
      <dgm:prSet/>
      <dgm:spPr/>
      <dgm:t>
        <a:bodyPr/>
        <a:lstStyle/>
        <a:p>
          <a:r>
            <a:rPr lang="pt-BR" b="1" dirty="0" smtClean="0"/>
            <a:t>Na</a:t>
          </a:r>
          <a:r>
            <a:rPr lang="pt-BR" b="1" dirty="0" smtClean="0">
              <a:solidFill>
                <a:srgbClr val="00B0F0"/>
              </a:solidFill>
            </a:rPr>
            <a:t>H</a:t>
          </a:r>
          <a:endParaRPr lang="en-GB" b="1" dirty="0"/>
        </a:p>
      </dgm:t>
    </dgm:pt>
    <dgm:pt modelId="{5C473DEA-F147-468C-8B5E-F2BBC0F8297A}" type="parTrans" cxnId="{0873A100-213C-4C82-B4C3-78775D9774DB}">
      <dgm:prSet/>
      <dgm:spPr/>
      <dgm:t>
        <a:bodyPr/>
        <a:lstStyle/>
        <a:p>
          <a:endParaRPr lang="en-GB"/>
        </a:p>
      </dgm:t>
    </dgm:pt>
    <dgm:pt modelId="{2E343CC9-C7BC-43DD-BB2E-E5D0E5B39C93}" type="sibTrans" cxnId="{0873A100-213C-4C82-B4C3-78775D9774DB}">
      <dgm:prSet/>
      <dgm:spPr/>
      <dgm:t>
        <a:bodyPr/>
        <a:lstStyle/>
        <a:p>
          <a:endParaRPr lang="en-GB"/>
        </a:p>
      </dgm:t>
    </dgm:pt>
    <dgm:pt modelId="{80EF5A6A-1A1B-4F0D-9E6D-70B1EF474262}" type="pres">
      <dgm:prSet presAssocID="{23642B1C-DF5A-4685-BADC-CF7626467457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n-GB"/>
        </a:p>
      </dgm:t>
    </dgm:pt>
    <dgm:pt modelId="{C6131B89-C914-498F-8920-2C740E4BB9DD}" type="pres">
      <dgm:prSet presAssocID="{11B6227D-2BD8-44B2-BBC4-BFE63EC9EC60}" presName="compNode" presStyleCnt="0"/>
      <dgm:spPr/>
    </dgm:pt>
    <dgm:pt modelId="{83073D50-D8DC-4C4E-9F09-AF6807FBB078}" type="pres">
      <dgm:prSet presAssocID="{11B6227D-2BD8-44B2-BBC4-BFE63EC9EC60}" presName="dummyConnPt" presStyleCnt="0"/>
      <dgm:spPr/>
    </dgm:pt>
    <dgm:pt modelId="{2767E3D7-9D70-44E2-8582-CFF80A52A05C}" type="pres">
      <dgm:prSet presAssocID="{11B6227D-2BD8-44B2-BBC4-BFE63EC9EC60}" presName="node" presStyleLbl="node1" presStyleIdx="0" presStyleCnt="2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601B7A0-A40D-4C6B-87DA-70D4D0135708}" type="pres">
      <dgm:prSet presAssocID="{57CD653B-EFC0-4591-9AE7-537197245AD2}" presName="sibTrans" presStyleLbl="bgSibTrans2D1" presStyleIdx="0" presStyleCnt="19"/>
      <dgm:spPr/>
      <dgm:t>
        <a:bodyPr/>
        <a:lstStyle/>
        <a:p>
          <a:endParaRPr lang="en-GB"/>
        </a:p>
      </dgm:t>
    </dgm:pt>
    <dgm:pt modelId="{82278C92-AB23-49A5-86A6-FA60BEBE3BCE}" type="pres">
      <dgm:prSet presAssocID="{5167915F-6B1D-4F21-804B-AB17E74912EC}" presName="compNode" presStyleCnt="0"/>
      <dgm:spPr/>
    </dgm:pt>
    <dgm:pt modelId="{7DA881BD-38F7-49C9-84D2-5D695129FDF7}" type="pres">
      <dgm:prSet presAssocID="{5167915F-6B1D-4F21-804B-AB17E74912EC}" presName="dummyConnPt" presStyleCnt="0"/>
      <dgm:spPr/>
    </dgm:pt>
    <dgm:pt modelId="{AAF2856E-29B2-49BB-AB7F-E89B6B49CBE1}" type="pres">
      <dgm:prSet presAssocID="{5167915F-6B1D-4F21-804B-AB17E74912EC}" presName="node" presStyleLbl="node1" presStyleIdx="1" presStyleCnt="2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D39E9D4-E251-4395-B04F-D74B0D0CF354}" type="pres">
      <dgm:prSet presAssocID="{87CB365E-C219-4A11-8A2E-8588C7A70F6D}" presName="sibTrans" presStyleLbl="bgSibTrans2D1" presStyleIdx="1" presStyleCnt="19"/>
      <dgm:spPr/>
      <dgm:t>
        <a:bodyPr/>
        <a:lstStyle/>
        <a:p>
          <a:endParaRPr lang="en-GB"/>
        </a:p>
      </dgm:t>
    </dgm:pt>
    <dgm:pt modelId="{614C703D-33AA-4F8B-9E4D-145A65D70763}" type="pres">
      <dgm:prSet presAssocID="{38E74CA8-4F37-4FD4-85F9-4740788C6CBB}" presName="compNode" presStyleCnt="0"/>
      <dgm:spPr/>
    </dgm:pt>
    <dgm:pt modelId="{5E02630C-58ED-4C4E-A44C-793556F92EC5}" type="pres">
      <dgm:prSet presAssocID="{38E74CA8-4F37-4FD4-85F9-4740788C6CBB}" presName="dummyConnPt" presStyleCnt="0"/>
      <dgm:spPr/>
    </dgm:pt>
    <dgm:pt modelId="{97265A4A-D59B-46A0-88A2-D77C218EE47E}" type="pres">
      <dgm:prSet presAssocID="{38E74CA8-4F37-4FD4-85F9-4740788C6CBB}" presName="node" presStyleLbl="node1" presStyleIdx="2" presStyleCnt="2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3682F1A-581B-42CB-999A-28F798B14569}" type="pres">
      <dgm:prSet presAssocID="{40ED979B-22F8-4F61-8B3D-BF43E004A53F}" presName="sibTrans" presStyleLbl="bgSibTrans2D1" presStyleIdx="2" presStyleCnt="19"/>
      <dgm:spPr/>
      <dgm:t>
        <a:bodyPr/>
        <a:lstStyle/>
        <a:p>
          <a:endParaRPr lang="en-GB"/>
        </a:p>
      </dgm:t>
    </dgm:pt>
    <dgm:pt modelId="{7A4914BB-1030-4900-9CEB-0F1F66DEC0F2}" type="pres">
      <dgm:prSet presAssocID="{D92B7C49-39A9-46E1-8522-D365802B1CB0}" presName="compNode" presStyleCnt="0"/>
      <dgm:spPr/>
    </dgm:pt>
    <dgm:pt modelId="{0ADA2633-AA64-4510-8E46-B2DC8E9D77BE}" type="pres">
      <dgm:prSet presAssocID="{D92B7C49-39A9-46E1-8522-D365802B1CB0}" presName="dummyConnPt" presStyleCnt="0"/>
      <dgm:spPr/>
    </dgm:pt>
    <dgm:pt modelId="{0BC3CEAE-500E-4B95-89A9-016A2111EDFE}" type="pres">
      <dgm:prSet presAssocID="{D92B7C49-39A9-46E1-8522-D365802B1CB0}" presName="node" presStyleLbl="node1" presStyleIdx="3" presStyleCnt="2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EBAFBBA-1C65-4D3D-A311-A3BDCBF0BD5B}" type="pres">
      <dgm:prSet presAssocID="{8DD0231A-B34B-4B53-AFF2-D1BDACA461B5}" presName="sibTrans" presStyleLbl="bgSibTrans2D1" presStyleIdx="3" presStyleCnt="19"/>
      <dgm:spPr/>
      <dgm:t>
        <a:bodyPr/>
        <a:lstStyle/>
        <a:p>
          <a:endParaRPr lang="en-GB"/>
        </a:p>
      </dgm:t>
    </dgm:pt>
    <dgm:pt modelId="{C6326F7E-E9C0-4333-BD13-21622B443E28}" type="pres">
      <dgm:prSet presAssocID="{62B25502-B672-4044-AC0F-E4928C0DC95C}" presName="compNode" presStyleCnt="0"/>
      <dgm:spPr/>
    </dgm:pt>
    <dgm:pt modelId="{A194426A-98C2-42C6-9A3B-FE84AAD41B59}" type="pres">
      <dgm:prSet presAssocID="{62B25502-B672-4044-AC0F-E4928C0DC95C}" presName="dummyConnPt" presStyleCnt="0"/>
      <dgm:spPr/>
    </dgm:pt>
    <dgm:pt modelId="{3E5714DF-7376-4331-98AD-4FBD52B2ACDD}" type="pres">
      <dgm:prSet presAssocID="{62B25502-B672-4044-AC0F-E4928C0DC95C}" presName="node" presStyleLbl="node1" presStyleIdx="4" presStyleCnt="2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38EB9A5-DA05-4D38-9B9E-71EC47C9526E}" type="pres">
      <dgm:prSet presAssocID="{C5C213B9-EAFD-49CA-887A-BE3528D7AD12}" presName="sibTrans" presStyleLbl="bgSibTrans2D1" presStyleIdx="4" presStyleCnt="19"/>
      <dgm:spPr/>
      <dgm:t>
        <a:bodyPr/>
        <a:lstStyle/>
        <a:p>
          <a:endParaRPr lang="en-GB"/>
        </a:p>
      </dgm:t>
    </dgm:pt>
    <dgm:pt modelId="{F10FDB98-1F79-4D9F-9431-7E544A7C3DDB}" type="pres">
      <dgm:prSet presAssocID="{F66CFA24-EFBA-4E4B-A721-4FC50CAEE73C}" presName="compNode" presStyleCnt="0"/>
      <dgm:spPr/>
    </dgm:pt>
    <dgm:pt modelId="{8EEBD6D8-4BB3-44BC-AF32-005C5BC5AD52}" type="pres">
      <dgm:prSet presAssocID="{F66CFA24-EFBA-4E4B-A721-4FC50CAEE73C}" presName="dummyConnPt" presStyleCnt="0"/>
      <dgm:spPr/>
    </dgm:pt>
    <dgm:pt modelId="{8A1B5BD9-0888-47BF-96DB-384023025C31}" type="pres">
      <dgm:prSet presAssocID="{F66CFA24-EFBA-4E4B-A721-4FC50CAEE73C}" presName="node" presStyleLbl="node1" presStyleIdx="5" presStyleCnt="2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FB796A0-D36E-417D-9FCE-8D15A3AF7C77}" type="pres">
      <dgm:prSet presAssocID="{B4D48EF5-D512-4C1A-AF2A-E3D0B5CF69BF}" presName="sibTrans" presStyleLbl="bgSibTrans2D1" presStyleIdx="5" presStyleCnt="19"/>
      <dgm:spPr/>
      <dgm:t>
        <a:bodyPr/>
        <a:lstStyle/>
        <a:p>
          <a:endParaRPr lang="en-GB"/>
        </a:p>
      </dgm:t>
    </dgm:pt>
    <dgm:pt modelId="{B16E5E8F-EE9B-44AF-A8E1-E8CD830E481B}" type="pres">
      <dgm:prSet presAssocID="{56C3396C-F7EC-4291-BF0C-51465E8578E8}" presName="compNode" presStyleCnt="0"/>
      <dgm:spPr/>
    </dgm:pt>
    <dgm:pt modelId="{CF5F8B3B-32BE-4D40-8AE2-96313BB14C07}" type="pres">
      <dgm:prSet presAssocID="{56C3396C-F7EC-4291-BF0C-51465E8578E8}" presName="dummyConnPt" presStyleCnt="0"/>
      <dgm:spPr/>
    </dgm:pt>
    <dgm:pt modelId="{9884761D-6D78-4EE0-A9B3-7DB3474EBCF0}" type="pres">
      <dgm:prSet presAssocID="{56C3396C-F7EC-4291-BF0C-51465E8578E8}" presName="node" presStyleLbl="node1" presStyleIdx="6" presStyleCnt="2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6E6BBEF-3FE1-4FEA-A744-99EF8BA065CB}" type="pres">
      <dgm:prSet presAssocID="{EEE2D5E2-3F5F-4AC4-BFA1-A18684C2F877}" presName="sibTrans" presStyleLbl="bgSibTrans2D1" presStyleIdx="6" presStyleCnt="19"/>
      <dgm:spPr/>
      <dgm:t>
        <a:bodyPr/>
        <a:lstStyle/>
        <a:p>
          <a:endParaRPr lang="en-GB"/>
        </a:p>
      </dgm:t>
    </dgm:pt>
    <dgm:pt modelId="{7F523950-3666-43CD-970A-2ABF627DA0FA}" type="pres">
      <dgm:prSet presAssocID="{7BDA1976-0EA8-4C3F-A763-CA1CB608DAC6}" presName="compNode" presStyleCnt="0"/>
      <dgm:spPr/>
    </dgm:pt>
    <dgm:pt modelId="{D7F9B050-C725-43A4-BDD6-C4C7E6790702}" type="pres">
      <dgm:prSet presAssocID="{7BDA1976-0EA8-4C3F-A763-CA1CB608DAC6}" presName="dummyConnPt" presStyleCnt="0"/>
      <dgm:spPr/>
    </dgm:pt>
    <dgm:pt modelId="{B21E8DAB-5DAB-401C-B3FB-8E5190383B64}" type="pres">
      <dgm:prSet presAssocID="{7BDA1976-0EA8-4C3F-A763-CA1CB608DAC6}" presName="node" presStyleLbl="node1" presStyleIdx="7" presStyleCnt="2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BC8450F-B506-4F46-B3D7-31DC69F92E87}" type="pres">
      <dgm:prSet presAssocID="{97C29FF4-BB53-4E35-8375-FCB5AB8D1EDA}" presName="sibTrans" presStyleLbl="bgSibTrans2D1" presStyleIdx="7" presStyleCnt="19"/>
      <dgm:spPr/>
      <dgm:t>
        <a:bodyPr/>
        <a:lstStyle/>
        <a:p>
          <a:endParaRPr lang="en-GB"/>
        </a:p>
      </dgm:t>
    </dgm:pt>
    <dgm:pt modelId="{292887A0-9F19-48B4-95B0-8EC0D99723DB}" type="pres">
      <dgm:prSet presAssocID="{5C4EAD17-9401-4837-AAB6-BFCCA75EFB1C}" presName="compNode" presStyleCnt="0"/>
      <dgm:spPr/>
    </dgm:pt>
    <dgm:pt modelId="{54824C27-FEC5-4B5D-ACAB-63E44CD38917}" type="pres">
      <dgm:prSet presAssocID="{5C4EAD17-9401-4837-AAB6-BFCCA75EFB1C}" presName="dummyConnPt" presStyleCnt="0"/>
      <dgm:spPr/>
    </dgm:pt>
    <dgm:pt modelId="{28696FE0-672F-47A1-A4EE-F82A30F9B748}" type="pres">
      <dgm:prSet presAssocID="{5C4EAD17-9401-4837-AAB6-BFCCA75EFB1C}" presName="node" presStyleLbl="node1" presStyleIdx="8" presStyleCnt="2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19A6D84-B87A-4AA3-BA99-DFAB8F3BAB33}" type="pres">
      <dgm:prSet presAssocID="{F6EE149D-B81D-4A05-B81F-C4AFFC4C665D}" presName="sibTrans" presStyleLbl="bgSibTrans2D1" presStyleIdx="8" presStyleCnt="19"/>
      <dgm:spPr/>
      <dgm:t>
        <a:bodyPr/>
        <a:lstStyle/>
        <a:p>
          <a:endParaRPr lang="en-GB"/>
        </a:p>
      </dgm:t>
    </dgm:pt>
    <dgm:pt modelId="{E03C0E7E-4661-4448-BD49-41A8489EB64D}" type="pres">
      <dgm:prSet presAssocID="{7AF0B260-B6F6-4064-9EF9-F4015FD34199}" presName="compNode" presStyleCnt="0"/>
      <dgm:spPr/>
    </dgm:pt>
    <dgm:pt modelId="{DE1B76B9-84A2-4046-8971-DD40E328A54F}" type="pres">
      <dgm:prSet presAssocID="{7AF0B260-B6F6-4064-9EF9-F4015FD34199}" presName="dummyConnPt" presStyleCnt="0"/>
      <dgm:spPr/>
    </dgm:pt>
    <dgm:pt modelId="{7066A23B-B30A-44AB-8277-9C561B812A18}" type="pres">
      <dgm:prSet presAssocID="{7AF0B260-B6F6-4064-9EF9-F4015FD34199}" presName="node" presStyleLbl="node1" presStyleIdx="9" presStyleCnt="2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0B3EF1A-AFF9-48C3-AB18-4B27D5A608AC}" type="pres">
      <dgm:prSet presAssocID="{DF83834B-3ABC-49B5-92E6-7F6EB5ECCC5F}" presName="sibTrans" presStyleLbl="bgSibTrans2D1" presStyleIdx="9" presStyleCnt="19"/>
      <dgm:spPr/>
      <dgm:t>
        <a:bodyPr/>
        <a:lstStyle/>
        <a:p>
          <a:endParaRPr lang="en-GB"/>
        </a:p>
      </dgm:t>
    </dgm:pt>
    <dgm:pt modelId="{ECE43572-ED88-46FE-A22F-4CD14673AAB0}" type="pres">
      <dgm:prSet presAssocID="{3A4F8269-7EF7-44D2-ACAC-6318A5C07702}" presName="compNode" presStyleCnt="0"/>
      <dgm:spPr/>
    </dgm:pt>
    <dgm:pt modelId="{D63DF862-3545-45D5-8A1A-E736D3307597}" type="pres">
      <dgm:prSet presAssocID="{3A4F8269-7EF7-44D2-ACAC-6318A5C07702}" presName="dummyConnPt" presStyleCnt="0"/>
      <dgm:spPr/>
    </dgm:pt>
    <dgm:pt modelId="{818F3615-46BD-4724-90DF-E41F76D89DF8}" type="pres">
      <dgm:prSet presAssocID="{3A4F8269-7EF7-44D2-ACAC-6318A5C07702}" presName="node" presStyleLbl="node1" presStyleIdx="10" presStyleCnt="2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DB2518F-238B-4450-8A0D-D3292B32D981}" type="pres">
      <dgm:prSet presAssocID="{0B8C3F90-0BDF-4E5B-8D6B-05DE4FA7D9F3}" presName="sibTrans" presStyleLbl="bgSibTrans2D1" presStyleIdx="10" presStyleCnt="19"/>
      <dgm:spPr/>
      <dgm:t>
        <a:bodyPr/>
        <a:lstStyle/>
        <a:p>
          <a:endParaRPr lang="en-GB"/>
        </a:p>
      </dgm:t>
    </dgm:pt>
    <dgm:pt modelId="{BC078826-C674-4194-B1AE-A7AA373352F4}" type="pres">
      <dgm:prSet presAssocID="{02BDFC07-E20F-469A-8540-EF6C9200E6C8}" presName="compNode" presStyleCnt="0"/>
      <dgm:spPr/>
    </dgm:pt>
    <dgm:pt modelId="{BDF056BD-EF19-4084-AD5E-EA5B42E0AF51}" type="pres">
      <dgm:prSet presAssocID="{02BDFC07-E20F-469A-8540-EF6C9200E6C8}" presName="dummyConnPt" presStyleCnt="0"/>
      <dgm:spPr/>
    </dgm:pt>
    <dgm:pt modelId="{F1680CAE-ADE9-4278-961B-2AE605BD1815}" type="pres">
      <dgm:prSet presAssocID="{02BDFC07-E20F-469A-8540-EF6C9200E6C8}" presName="node" presStyleLbl="node1" presStyleIdx="11" presStyleCnt="2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64ACE78-55DE-4C33-9B0E-1C3A52E0713C}" type="pres">
      <dgm:prSet presAssocID="{54BB9A50-8AEB-443E-ADEB-938AD6D4BA57}" presName="sibTrans" presStyleLbl="bgSibTrans2D1" presStyleIdx="11" presStyleCnt="19"/>
      <dgm:spPr/>
      <dgm:t>
        <a:bodyPr/>
        <a:lstStyle/>
        <a:p>
          <a:endParaRPr lang="en-GB"/>
        </a:p>
      </dgm:t>
    </dgm:pt>
    <dgm:pt modelId="{0BFEA9E9-7BDF-46B6-BE2F-000162F2BA12}" type="pres">
      <dgm:prSet presAssocID="{B18BE61C-A289-4D1A-BC97-C30716FD721A}" presName="compNode" presStyleCnt="0"/>
      <dgm:spPr/>
    </dgm:pt>
    <dgm:pt modelId="{2244708E-D524-4DCB-9DF3-EA4267D28FBF}" type="pres">
      <dgm:prSet presAssocID="{B18BE61C-A289-4D1A-BC97-C30716FD721A}" presName="dummyConnPt" presStyleCnt="0"/>
      <dgm:spPr/>
    </dgm:pt>
    <dgm:pt modelId="{B467BFDD-178E-4425-81C7-B78714DB27B8}" type="pres">
      <dgm:prSet presAssocID="{B18BE61C-A289-4D1A-BC97-C30716FD721A}" presName="node" presStyleLbl="node1" presStyleIdx="12" presStyleCnt="2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792C245-785C-47A2-8B2A-2B4637014DF0}" type="pres">
      <dgm:prSet presAssocID="{54EA39EF-5CA6-4AC7-A9E1-24894E2C78E9}" presName="sibTrans" presStyleLbl="bgSibTrans2D1" presStyleIdx="12" presStyleCnt="19"/>
      <dgm:spPr/>
      <dgm:t>
        <a:bodyPr/>
        <a:lstStyle/>
        <a:p>
          <a:endParaRPr lang="en-GB"/>
        </a:p>
      </dgm:t>
    </dgm:pt>
    <dgm:pt modelId="{CFCA8CD1-D61B-459E-BC77-A500A27C68FE}" type="pres">
      <dgm:prSet presAssocID="{34E89CD9-2F80-41C4-AD7A-5B3DB2350D1B}" presName="compNode" presStyleCnt="0"/>
      <dgm:spPr/>
    </dgm:pt>
    <dgm:pt modelId="{4154B6A7-9746-403E-B3DB-26DC8C1AC4F2}" type="pres">
      <dgm:prSet presAssocID="{34E89CD9-2F80-41C4-AD7A-5B3DB2350D1B}" presName="dummyConnPt" presStyleCnt="0"/>
      <dgm:spPr/>
    </dgm:pt>
    <dgm:pt modelId="{3F3B9B51-BF54-4603-B0F0-D4535980578C}" type="pres">
      <dgm:prSet presAssocID="{34E89CD9-2F80-41C4-AD7A-5B3DB2350D1B}" presName="node" presStyleLbl="node1" presStyleIdx="13" presStyleCnt="2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01700BC-8B5A-4D3D-BD92-52535E1D6607}" type="pres">
      <dgm:prSet presAssocID="{83B440B4-96D7-44ED-A089-17EF73950924}" presName="sibTrans" presStyleLbl="bgSibTrans2D1" presStyleIdx="13" presStyleCnt="19"/>
      <dgm:spPr/>
      <dgm:t>
        <a:bodyPr/>
        <a:lstStyle/>
        <a:p>
          <a:endParaRPr lang="en-GB"/>
        </a:p>
      </dgm:t>
    </dgm:pt>
    <dgm:pt modelId="{2343CDAF-257E-4E57-9773-2D8C48842A50}" type="pres">
      <dgm:prSet presAssocID="{CE5ABE91-D64A-4EA1-A15F-47385D4A9981}" presName="compNode" presStyleCnt="0"/>
      <dgm:spPr/>
    </dgm:pt>
    <dgm:pt modelId="{97718AA4-DE3B-426D-81A0-2F3F37B388EE}" type="pres">
      <dgm:prSet presAssocID="{CE5ABE91-D64A-4EA1-A15F-47385D4A9981}" presName="dummyConnPt" presStyleCnt="0"/>
      <dgm:spPr/>
    </dgm:pt>
    <dgm:pt modelId="{1E1BE00E-68FF-4DED-B8B3-A5B5CDD98D7D}" type="pres">
      <dgm:prSet presAssocID="{CE5ABE91-D64A-4EA1-A15F-47385D4A9981}" presName="node" presStyleLbl="node1" presStyleIdx="14" presStyleCnt="2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08EBC9C-EA99-4114-8205-DCE9A292BCED}" type="pres">
      <dgm:prSet presAssocID="{D897D9F4-B692-4EE8-82B4-BF568A81D029}" presName="sibTrans" presStyleLbl="bgSibTrans2D1" presStyleIdx="14" presStyleCnt="19"/>
      <dgm:spPr/>
      <dgm:t>
        <a:bodyPr/>
        <a:lstStyle/>
        <a:p>
          <a:endParaRPr lang="en-GB"/>
        </a:p>
      </dgm:t>
    </dgm:pt>
    <dgm:pt modelId="{66EAD448-7FD1-4E6A-BCB4-9277E879E23F}" type="pres">
      <dgm:prSet presAssocID="{1470E2B7-1046-47BB-B1D5-54DB8D933370}" presName="compNode" presStyleCnt="0"/>
      <dgm:spPr/>
    </dgm:pt>
    <dgm:pt modelId="{38F90108-058B-4466-A46F-2B5136A5D1B2}" type="pres">
      <dgm:prSet presAssocID="{1470E2B7-1046-47BB-B1D5-54DB8D933370}" presName="dummyConnPt" presStyleCnt="0"/>
      <dgm:spPr/>
    </dgm:pt>
    <dgm:pt modelId="{1B93A3E2-84C2-4470-86E1-263130B1F3FB}" type="pres">
      <dgm:prSet presAssocID="{1470E2B7-1046-47BB-B1D5-54DB8D933370}" presName="node" presStyleLbl="node1" presStyleIdx="15" presStyleCnt="2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637D076-A0C1-4D77-9143-0EEF90AC8B64}" type="pres">
      <dgm:prSet presAssocID="{81F8A9F3-6CA8-4064-A533-920700020C6A}" presName="sibTrans" presStyleLbl="bgSibTrans2D1" presStyleIdx="15" presStyleCnt="19"/>
      <dgm:spPr/>
      <dgm:t>
        <a:bodyPr/>
        <a:lstStyle/>
        <a:p>
          <a:endParaRPr lang="en-GB"/>
        </a:p>
      </dgm:t>
    </dgm:pt>
    <dgm:pt modelId="{E28CFFF6-9E47-421B-B2C7-A33F6F1909E7}" type="pres">
      <dgm:prSet presAssocID="{48CB3E44-2189-45B9-9569-6E88DBE86F50}" presName="compNode" presStyleCnt="0"/>
      <dgm:spPr/>
    </dgm:pt>
    <dgm:pt modelId="{A82A3343-FEBE-4559-B5F6-AE3A841C1D8A}" type="pres">
      <dgm:prSet presAssocID="{48CB3E44-2189-45B9-9569-6E88DBE86F50}" presName="dummyConnPt" presStyleCnt="0"/>
      <dgm:spPr/>
    </dgm:pt>
    <dgm:pt modelId="{2EBD6FAC-651C-4213-960B-653196A38D9F}" type="pres">
      <dgm:prSet presAssocID="{48CB3E44-2189-45B9-9569-6E88DBE86F50}" presName="node" presStyleLbl="node1" presStyleIdx="16" presStyleCnt="2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16C55D4-388D-48E9-9DAB-31CDC1C28484}" type="pres">
      <dgm:prSet presAssocID="{DD1BA159-17AF-4378-9AAA-6D3CF38A08F6}" presName="sibTrans" presStyleLbl="bgSibTrans2D1" presStyleIdx="16" presStyleCnt="19"/>
      <dgm:spPr/>
      <dgm:t>
        <a:bodyPr/>
        <a:lstStyle/>
        <a:p>
          <a:endParaRPr lang="en-GB"/>
        </a:p>
      </dgm:t>
    </dgm:pt>
    <dgm:pt modelId="{257EBE31-90EB-4647-A53A-7ED094E1E8D8}" type="pres">
      <dgm:prSet presAssocID="{C1161652-43AC-4215-9717-5AD457A81A57}" presName="compNode" presStyleCnt="0"/>
      <dgm:spPr/>
    </dgm:pt>
    <dgm:pt modelId="{B9AFA388-D4D3-407F-8159-00412C1454B9}" type="pres">
      <dgm:prSet presAssocID="{C1161652-43AC-4215-9717-5AD457A81A57}" presName="dummyConnPt" presStyleCnt="0"/>
      <dgm:spPr/>
    </dgm:pt>
    <dgm:pt modelId="{CFCE555F-A7C8-4E36-AAE9-68A2E0AED7E2}" type="pres">
      <dgm:prSet presAssocID="{C1161652-43AC-4215-9717-5AD457A81A57}" presName="node" presStyleLbl="node1" presStyleIdx="17" presStyleCnt="2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130A78F-2F60-47C2-9F2D-EE148A5C4D59}" type="pres">
      <dgm:prSet presAssocID="{B879C4A5-39C4-4697-B80D-1F6297D9C2C6}" presName="sibTrans" presStyleLbl="bgSibTrans2D1" presStyleIdx="17" presStyleCnt="19"/>
      <dgm:spPr/>
      <dgm:t>
        <a:bodyPr/>
        <a:lstStyle/>
        <a:p>
          <a:endParaRPr lang="en-GB"/>
        </a:p>
      </dgm:t>
    </dgm:pt>
    <dgm:pt modelId="{174F428D-2391-42B8-AB98-96101E37CE6F}" type="pres">
      <dgm:prSet presAssocID="{4070F249-9D8E-42FA-B287-6EC48D82824A}" presName="compNode" presStyleCnt="0"/>
      <dgm:spPr/>
    </dgm:pt>
    <dgm:pt modelId="{E3CED495-6755-42A3-93BE-943DAABCBCB3}" type="pres">
      <dgm:prSet presAssocID="{4070F249-9D8E-42FA-B287-6EC48D82824A}" presName="dummyConnPt" presStyleCnt="0"/>
      <dgm:spPr/>
    </dgm:pt>
    <dgm:pt modelId="{7D14F1E3-19DE-4452-AB5D-EBEE449CD815}" type="pres">
      <dgm:prSet presAssocID="{4070F249-9D8E-42FA-B287-6EC48D82824A}" presName="node" presStyleLbl="node1" presStyleIdx="18" presStyleCnt="2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CCBF3C3-8D82-4D3D-9281-4406F2A38A12}" type="pres">
      <dgm:prSet presAssocID="{44CE3A30-E035-4148-8FFC-7DDDB86DA79E}" presName="sibTrans" presStyleLbl="bgSibTrans2D1" presStyleIdx="18" presStyleCnt="19"/>
      <dgm:spPr/>
      <dgm:t>
        <a:bodyPr/>
        <a:lstStyle/>
        <a:p>
          <a:endParaRPr lang="en-GB"/>
        </a:p>
      </dgm:t>
    </dgm:pt>
    <dgm:pt modelId="{43AF9DDD-659E-4E44-B82E-40E105B181A4}" type="pres">
      <dgm:prSet presAssocID="{FB4A9664-CE0A-4676-A2E8-5564C17BD968}" presName="compNode" presStyleCnt="0"/>
      <dgm:spPr/>
    </dgm:pt>
    <dgm:pt modelId="{9DAA841D-1845-4A1F-AA8E-C3E498088B48}" type="pres">
      <dgm:prSet presAssocID="{FB4A9664-CE0A-4676-A2E8-5564C17BD968}" presName="dummyConnPt" presStyleCnt="0"/>
      <dgm:spPr/>
    </dgm:pt>
    <dgm:pt modelId="{EAE0E093-08D4-4429-B7EB-BB36E6D4566D}" type="pres">
      <dgm:prSet presAssocID="{FB4A9664-CE0A-4676-A2E8-5564C17BD968}" presName="node" presStyleLbl="node1" presStyleIdx="19" presStyleCnt="2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46DA905F-B40C-4391-BACE-A671CAC93FCD}" type="presOf" srcId="{62B25502-B672-4044-AC0F-E4928C0DC95C}" destId="{3E5714DF-7376-4331-98AD-4FBD52B2ACDD}" srcOrd="0" destOrd="0" presId="urn:microsoft.com/office/officeart/2005/8/layout/bProcess4"/>
    <dgm:cxn modelId="{97DDFF74-FB15-4F97-A60D-815ECE932EAD}" srcId="{23642B1C-DF5A-4685-BADC-CF7626467457}" destId="{11B6227D-2BD8-44B2-BBC4-BFE63EC9EC60}" srcOrd="0" destOrd="0" parTransId="{FDB3A53E-7150-4F05-B8F8-AC9D474D033C}" sibTransId="{57CD653B-EFC0-4591-9AE7-537197245AD2}"/>
    <dgm:cxn modelId="{5C0E6D0E-1423-427C-A6D1-661C516867D4}" srcId="{23642B1C-DF5A-4685-BADC-CF7626467457}" destId="{5167915F-6B1D-4F21-804B-AB17E74912EC}" srcOrd="1" destOrd="0" parTransId="{255811A2-96A6-44AC-A288-3805A18D241A}" sibTransId="{87CB365E-C219-4A11-8A2E-8588C7A70F6D}"/>
    <dgm:cxn modelId="{CA60BAE0-3769-46E8-98A0-E1F8DCBE92F3}" srcId="{23642B1C-DF5A-4685-BADC-CF7626467457}" destId="{34E89CD9-2F80-41C4-AD7A-5B3DB2350D1B}" srcOrd="13" destOrd="0" parTransId="{1E9A7D6F-3EB9-4F37-AF83-8379E9A2623F}" sibTransId="{83B440B4-96D7-44ED-A089-17EF73950924}"/>
    <dgm:cxn modelId="{00CEDE8E-9896-4598-943D-941A60346702}" srcId="{23642B1C-DF5A-4685-BADC-CF7626467457}" destId="{4070F249-9D8E-42FA-B287-6EC48D82824A}" srcOrd="18" destOrd="0" parTransId="{0D2049C2-76D8-4CF7-9BD8-C5F481E098B4}" sibTransId="{44CE3A30-E035-4148-8FFC-7DDDB86DA79E}"/>
    <dgm:cxn modelId="{61EDC04D-127C-48DD-8633-49FA0E4162CF}" srcId="{23642B1C-DF5A-4685-BADC-CF7626467457}" destId="{3A4F8269-7EF7-44D2-ACAC-6318A5C07702}" srcOrd="10" destOrd="0" parTransId="{95569054-7783-407E-B553-0D80FB210375}" sibTransId="{0B8C3F90-0BDF-4E5B-8D6B-05DE4FA7D9F3}"/>
    <dgm:cxn modelId="{5E64F983-E499-4206-80A4-CA6ED3D2AA90}" type="presOf" srcId="{87CB365E-C219-4A11-8A2E-8588C7A70F6D}" destId="{1D39E9D4-E251-4395-B04F-D74B0D0CF354}" srcOrd="0" destOrd="0" presId="urn:microsoft.com/office/officeart/2005/8/layout/bProcess4"/>
    <dgm:cxn modelId="{6B4556EA-54A1-4A40-A350-C378EA0BC8E1}" type="presOf" srcId="{F66CFA24-EFBA-4E4B-A721-4FC50CAEE73C}" destId="{8A1B5BD9-0888-47BF-96DB-384023025C31}" srcOrd="0" destOrd="0" presId="urn:microsoft.com/office/officeart/2005/8/layout/bProcess4"/>
    <dgm:cxn modelId="{80146391-62BE-4DA4-8ED8-C93838F09443}" type="presOf" srcId="{B879C4A5-39C4-4697-B80D-1F6297D9C2C6}" destId="{F130A78F-2F60-47C2-9F2D-EE148A5C4D59}" srcOrd="0" destOrd="0" presId="urn:microsoft.com/office/officeart/2005/8/layout/bProcess4"/>
    <dgm:cxn modelId="{9F4A59A8-65E3-403F-8A91-25E02EEDF637}" type="presOf" srcId="{1470E2B7-1046-47BB-B1D5-54DB8D933370}" destId="{1B93A3E2-84C2-4470-86E1-263130B1F3FB}" srcOrd="0" destOrd="0" presId="urn:microsoft.com/office/officeart/2005/8/layout/bProcess4"/>
    <dgm:cxn modelId="{2D53CBC2-5FD9-4A29-9D0C-ACB9B359C09A}" srcId="{23642B1C-DF5A-4685-BADC-CF7626467457}" destId="{B18BE61C-A289-4D1A-BC97-C30716FD721A}" srcOrd="12" destOrd="0" parTransId="{004BB4E2-6DAF-4778-BA00-0547EF5139FC}" sibTransId="{54EA39EF-5CA6-4AC7-A9E1-24894E2C78E9}"/>
    <dgm:cxn modelId="{8B2C060A-10BB-4C90-A1B3-7178E6934220}" type="presOf" srcId="{F6EE149D-B81D-4A05-B81F-C4AFFC4C665D}" destId="{519A6D84-B87A-4AA3-BA99-DFAB8F3BAB33}" srcOrd="0" destOrd="0" presId="urn:microsoft.com/office/officeart/2005/8/layout/bProcess4"/>
    <dgm:cxn modelId="{633975CB-91FD-44E6-B0FE-59822615DEE0}" type="presOf" srcId="{56C3396C-F7EC-4291-BF0C-51465E8578E8}" destId="{9884761D-6D78-4EE0-A9B3-7DB3474EBCF0}" srcOrd="0" destOrd="0" presId="urn:microsoft.com/office/officeart/2005/8/layout/bProcess4"/>
    <dgm:cxn modelId="{1C0C170B-177C-449B-9EF0-EE8EA560ABF5}" type="presOf" srcId="{0B8C3F90-0BDF-4E5B-8D6B-05DE4FA7D9F3}" destId="{FDB2518F-238B-4450-8A0D-D3292B32D981}" srcOrd="0" destOrd="0" presId="urn:microsoft.com/office/officeart/2005/8/layout/bProcess4"/>
    <dgm:cxn modelId="{3E2F9E45-BD5F-464D-92BA-70B50C35D15D}" type="presOf" srcId="{48CB3E44-2189-45B9-9569-6E88DBE86F50}" destId="{2EBD6FAC-651C-4213-960B-653196A38D9F}" srcOrd="0" destOrd="0" presId="urn:microsoft.com/office/officeart/2005/8/layout/bProcess4"/>
    <dgm:cxn modelId="{5B22AF4A-8A71-476D-9D27-5F4CB1838561}" type="presOf" srcId="{54EA39EF-5CA6-4AC7-A9E1-24894E2C78E9}" destId="{C792C245-785C-47A2-8B2A-2B4637014DF0}" srcOrd="0" destOrd="0" presId="urn:microsoft.com/office/officeart/2005/8/layout/bProcess4"/>
    <dgm:cxn modelId="{13433A55-C650-42C1-9C3C-535E6BF31CF7}" type="presOf" srcId="{C5C213B9-EAFD-49CA-887A-BE3528D7AD12}" destId="{F38EB9A5-DA05-4D38-9B9E-71EC47C9526E}" srcOrd="0" destOrd="0" presId="urn:microsoft.com/office/officeart/2005/8/layout/bProcess4"/>
    <dgm:cxn modelId="{6AFB8C11-561F-427B-91C6-285388F9B416}" type="presOf" srcId="{B4D48EF5-D512-4C1A-AF2A-E3D0B5CF69BF}" destId="{4FB796A0-D36E-417D-9FCE-8D15A3AF7C77}" srcOrd="0" destOrd="0" presId="urn:microsoft.com/office/officeart/2005/8/layout/bProcess4"/>
    <dgm:cxn modelId="{9655C96B-0E29-4925-BA8F-B129E5BC7963}" srcId="{23642B1C-DF5A-4685-BADC-CF7626467457}" destId="{38E74CA8-4F37-4FD4-85F9-4740788C6CBB}" srcOrd="2" destOrd="0" parTransId="{E816F9FA-4C95-4C27-B024-D926500D3093}" sibTransId="{40ED979B-22F8-4F61-8B3D-BF43E004A53F}"/>
    <dgm:cxn modelId="{E9EB1382-2F1F-492A-9DAC-1571D97BDC40}" type="presOf" srcId="{83B440B4-96D7-44ED-A089-17EF73950924}" destId="{301700BC-8B5A-4D3D-BD92-52535E1D6607}" srcOrd="0" destOrd="0" presId="urn:microsoft.com/office/officeart/2005/8/layout/bProcess4"/>
    <dgm:cxn modelId="{1BB86C19-6215-45D4-9B77-19D95A598AA0}" srcId="{23642B1C-DF5A-4685-BADC-CF7626467457}" destId="{56C3396C-F7EC-4291-BF0C-51465E8578E8}" srcOrd="6" destOrd="0" parTransId="{5448F2BF-A799-4409-A62B-D422D6C76388}" sibTransId="{EEE2D5E2-3F5F-4AC4-BFA1-A18684C2F877}"/>
    <dgm:cxn modelId="{CA6ACC0B-DA56-4C7A-9191-B415FE0D279F}" srcId="{23642B1C-DF5A-4685-BADC-CF7626467457}" destId="{1470E2B7-1046-47BB-B1D5-54DB8D933370}" srcOrd="15" destOrd="0" parTransId="{A32FAF94-3501-4BC1-9A75-6FB7E97382AF}" sibTransId="{81F8A9F3-6CA8-4064-A533-920700020C6A}"/>
    <dgm:cxn modelId="{ED54B3A6-CD0B-447D-AD12-17F331F74AB8}" srcId="{23642B1C-DF5A-4685-BADC-CF7626467457}" destId="{62B25502-B672-4044-AC0F-E4928C0DC95C}" srcOrd="4" destOrd="0" parTransId="{AF7E6D65-9DA6-46EB-9635-A0E6691E858A}" sibTransId="{C5C213B9-EAFD-49CA-887A-BE3528D7AD12}"/>
    <dgm:cxn modelId="{D4005E0F-7A48-4078-AE92-1517C03DC142}" type="presOf" srcId="{3A4F8269-7EF7-44D2-ACAC-6318A5C07702}" destId="{818F3615-46BD-4724-90DF-E41F76D89DF8}" srcOrd="0" destOrd="0" presId="urn:microsoft.com/office/officeart/2005/8/layout/bProcess4"/>
    <dgm:cxn modelId="{3AEAF3EE-5AAE-4FEB-AA15-84015BA578BF}" type="presOf" srcId="{D897D9F4-B692-4EE8-82B4-BF568A81D029}" destId="{D08EBC9C-EA99-4114-8205-DCE9A292BCED}" srcOrd="0" destOrd="0" presId="urn:microsoft.com/office/officeart/2005/8/layout/bProcess4"/>
    <dgm:cxn modelId="{3A36EDAC-CFD9-4193-BF55-45355E67D8B1}" srcId="{23642B1C-DF5A-4685-BADC-CF7626467457}" destId="{7BDA1976-0EA8-4C3F-A763-CA1CB608DAC6}" srcOrd="7" destOrd="0" parTransId="{BA5BBEA2-0DF7-4915-93EF-48A6D715E2F4}" sibTransId="{97C29FF4-BB53-4E35-8375-FCB5AB8D1EDA}"/>
    <dgm:cxn modelId="{216F5879-D420-4B96-B8A3-2654338BAF2C}" srcId="{23642B1C-DF5A-4685-BADC-CF7626467457}" destId="{C1161652-43AC-4215-9717-5AD457A81A57}" srcOrd="17" destOrd="0" parTransId="{D5F393E0-7829-46DB-9B87-CF96D4840639}" sibTransId="{B879C4A5-39C4-4697-B80D-1F6297D9C2C6}"/>
    <dgm:cxn modelId="{6325BFD2-ED4A-4100-BD66-88864B7F976B}" type="presOf" srcId="{FB4A9664-CE0A-4676-A2E8-5564C17BD968}" destId="{EAE0E093-08D4-4429-B7EB-BB36E6D4566D}" srcOrd="0" destOrd="0" presId="urn:microsoft.com/office/officeart/2005/8/layout/bProcess4"/>
    <dgm:cxn modelId="{72098F2C-3B6E-4EE4-968C-CE9945F68C4B}" srcId="{23642B1C-DF5A-4685-BADC-CF7626467457}" destId="{F66CFA24-EFBA-4E4B-A721-4FC50CAEE73C}" srcOrd="5" destOrd="0" parTransId="{D529683F-3E66-41C8-BE8D-AC96A7B975B6}" sibTransId="{B4D48EF5-D512-4C1A-AF2A-E3D0B5CF69BF}"/>
    <dgm:cxn modelId="{38304DCC-CA47-42C1-A458-7EDF10BAB16D}" srcId="{23642B1C-DF5A-4685-BADC-CF7626467457}" destId="{D92B7C49-39A9-46E1-8522-D365802B1CB0}" srcOrd="3" destOrd="0" parTransId="{EE5780D3-6815-403F-888E-8B4AB503625A}" sibTransId="{8DD0231A-B34B-4B53-AFF2-D1BDACA461B5}"/>
    <dgm:cxn modelId="{DAF09380-F6E9-4101-8C70-7B8B0FD0A2FF}" type="presOf" srcId="{EEE2D5E2-3F5F-4AC4-BFA1-A18684C2F877}" destId="{B6E6BBEF-3FE1-4FEA-A744-99EF8BA065CB}" srcOrd="0" destOrd="0" presId="urn:microsoft.com/office/officeart/2005/8/layout/bProcess4"/>
    <dgm:cxn modelId="{9615ADC1-83FA-4D95-B01B-5F511A27ACFB}" srcId="{23642B1C-DF5A-4685-BADC-CF7626467457}" destId="{7AF0B260-B6F6-4064-9EF9-F4015FD34199}" srcOrd="9" destOrd="0" parTransId="{682449D2-32D4-471B-B878-64257E72FF61}" sibTransId="{DF83834B-3ABC-49B5-92E6-7F6EB5ECCC5F}"/>
    <dgm:cxn modelId="{9FF9529E-EF75-40DE-9648-AE62A10D593D}" srcId="{23642B1C-DF5A-4685-BADC-CF7626467457}" destId="{5C4EAD17-9401-4837-AAB6-BFCCA75EFB1C}" srcOrd="8" destOrd="0" parTransId="{982A8B44-2B2F-4783-9432-D39B216B2CC8}" sibTransId="{F6EE149D-B81D-4A05-B81F-C4AFFC4C665D}"/>
    <dgm:cxn modelId="{021D7D3E-E966-47B9-A3E5-F23644E434EA}" type="presOf" srcId="{7AF0B260-B6F6-4064-9EF9-F4015FD34199}" destId="{7066A23B-B30A-44AB-8277-9C561B812A18}" srcOrd="0" destOrd="0" presId="urn:microsoft.com/office/officeart/2005/8/layout/bProcess4"/>
    <dgm:cxn modelId="{924309C8-0574-4FC6-90E0-EB068A57770D}" type="presOf" srcId="{23642B1C-DF5A-4685-BADC-CF7626467457}" destId="{80EF5A6A-1A1B-4F0D-9E6D-70B1EF474262}" srcOrd="0" destOrd="0" presId="urn:microsoft.com/office/officeart/2005/8/layout/bProcess4"/>
    <dgm:cxn modelId="{242263B4-B3AF-4E82-BBAF-5681AC2827F9}" type="presOf" srcId="{57CD653B-EFC0-4591-9AE7-537197245AD2}" destId="{4601B7A0-A40D-4C6B-87DA-70D4D0135708}" srcOrd="0" destOrd="0" presId="urn:microsoft.com/office/officeart/2005/8/layout/bProcess4"/>
    <dgm:cxn modelId="{F7B14BEA-A9E0-45A0-8C63-9D71D21D143F}" type="presOf" srcId="{38E74CA8-4F37-4FD4-85F9-4740788C6CBB}" destId="{97265A4A-D59B-46A0-88A2-D77C218EE47E}" srcOrd="0" destOrd="0" presId="urn:microsoft.com/office/officeart/2005/8/layout/bProcess4"/>
    <dgm:cxn modelId="{363C229D-15BE-4A4A-A1C0-03C34AF8686E}" type="presOf" srcId="{D92B7C49-39A9-46E1-8522-D365802B1CB0}" destId="{0BC3CEAE-500E-4B95-89A9-016A2111EDFE}" srcOrd="0" destOrd="0" presId="urn:microsoft.com/office/officeart/2005/8/layout/bProcess4"/>
    <dgm:cxn modelId="{0873A100-213C-4C82-B4C3-78775D9774DB}" srcId="{23642B1C-DF5A-4685-BADC-CF7626467457}" destId="{FB4A9664-CE0A-4676-A2E8-5564C17BD968}" srcOrd="19" destOrd="0" parTransId="{5C473DEA-F147-468C-8B5E-F2BBC0F8297A}" sibTransId="{2E343CC9-C7BC-43DD-BB2E-E5D0E5B39C93}"/>
    <dgm:cxn modelId="{B7A99D69-AFC0-4FA5-8453-CC8D0E3B5B83}" srcId="{23642B1C-DF5A-4685-BADC-CF7626467457}" destId="{CE5ABE91-D64A-4EA1-A15F-47385D4A9981}" srcOrd="14" destOrd="0" parTransId="{28954CC4-D633-40CF-860E-AF69FCAC6DBF}" sibTransId="{D897D9F4-B692-4EE8-82B4-BF568A81D029}"/>
    <dgm:cxn modelId="{07178B8B-FFA0-4CE3-9524-958F4D843F9A}" type="presOf" srcId="{B18BE61C-A289-4D1A-BC97-C30716FD721A}" destId="{B467BFDD-178E-4425-81C7-B78714DB27B8}" srcOrd="0" destOrd="0" presId="urn:microsoft.com/office/officeart/2005/8/layout/bProcess4"/>
    <dgm:cxn modelId="{56B51DDD-42A3-4A8A-B14A-10B7CF7DDA4E}" type="presOf" srcId="{DF83834B-3ABC-49B5-92E6-7F6EB5ECCC5F}" destId="{D0B3EF1A-AFF9-48C3-AB18-4B27D5A608AC}" srcOrd="0" destOrd="0" presId="urn:microsoft.com/office/officeart/2005/8/layout/bProcess4"/>
    <dgm:cxn modelId="{CD3D8781-6E9D-4203-BD22-6445C26F7B80}" type="presOf" srcId="{40ED979B-22F8-4F61-8B3D-BF43E004A53F}" destId="{43682F1A-581B-42CB-999A-28F798B14569}" srcOrd="0" destOrd="0" presId="urn:microsoft.com/office/officeart/2005/8/layout/bProcess4"/>
    <dgm:cxn modelId="{BF0C1C3F-8911-4D11-8C9E-3CC6D222C399}" type="presOf" srcId="{11B6227D-2BD8-44B2-BBC4-BFE63EC9EC60}" destId="{2767E3D7-9D70-44E2-8582-CFF80A52A05C}" srcOrd="0" destOrd="0" presId="urn:microsoft.com/office/officeart/2005/8/layout/bProcess4"/>
    <dgm:cxn modelId="{9E58E2F9-7C4C-4955-B742-356DEDFA5101}" type="presOf" srcId="{8DD0231A-B34B-4B53-AFF2-D1BDACA461B5}" destId="{7EBAFBBA-1C65-4D3D-A311-A3BDCBF0BD5B}" srcOrd="0" destOrd="0" presId="urn:microsoft.com/office/officeart/2005/8/layout/bProcess4"/>
    <dgm:cxn modelId="{4382CACB-9660-436B-ADE3-15764A11E27D}" type="presOf" srcId="{97C29FF4-BB53-4E35-8375-FCB5AB8D1EDA}" destId="{FBC8450F-B506-4F46-B3D7-31DC69F92E87}" srcOrd="0" destOrd="0" presId="urn:microsoft.com/office/officeart/2005/8/layout/bProcess4"/>
    <dgm:cxn modelId="{E3AA5AB8-8443-4778-A95D-C1DCA06A5431}" type="presOf" srcId="{CE5ABE91-D64A-4EA1-A15F-47385D4A9981}" destId="{1E1BE00E-68FF-4DED-B8B3-A5B5CDD98D7D}" srcOrd="0" destOrd="0" presId="urn:microsoft.com/office/officeart/2005/8/layout/bProcess4"/>
    <dgm:cxn modelId="{4787827D-C865-4C14-B338-C85EBF9B937F}" type="presOf" srcId="{34E89CD9-2F80-41C4-AD7A-5B3DB2350D1B}" destId="{3F3B9B51-BF54-4603-B0F0-D4535980578C}" srcOrd="0" destOrd="0" presId="urn:microsoft.com/office/officeart/2005/8/layout/bProcess4"/>
    <dgm:cxn modelId="{E92D323A-FA00-43CB-886A-E28BA07188E7}" type="presOf" srcId="{54BB9A50-8AEB-443E-ADEB-938AD6D4BA57}" destId="{764ACE78-55DE-4C33-9B0E-1C3A52E0713C}" srcOrd="0" destOrd="0" presId="urn:microsoft.com/office/officeart/2005/8/layout/bProcess4"/>
    <dgm:cxn modelId="{123C35A8-AF5D-4614-8174-A0A25EB16053}" type="presOf" srcId="{44CE3A30-E035-4148-8FFC-7DDDB86DA79E}" destId="{0CCBF3C3-8D82-4D3D-9281-4406F2A38A12}" srcOrd="0" destOrd="0" presId="urn:microsoft.com/office/officeart/2005/8/layout/bProcess4"/>
    <dgm:cxn modelId="{3E056787-A7D4-421F-BDD8-1BFAC189C029}" srcId="{23642B1C-DF5A-4685-BADC-CF7626467457}" destId="{02BDFC07-E20F-469A-8540-EF6C9200E6C8}" srcOrd="11" destOrd="0" parTransId="{48D32D0D-21F0-437A-A776-848528F704F3}" sibTransId="{54BB9A50-8AEB-443E-ADEB-938AD6D4BA57}"/>
    <dgm:cxn modelId="{B48D8C2C-74F3-4E94-8D72-53B88DE9773C}" srcId="{23642B1C-DF5A-4685-BADC-CF7626467457}" destId="{48CB3E44-2189-45B9-9569-6E88DBE86F50}" srcOrd="16" destOrd="0" parTransId="{EE827A97-2EE4-4856-969A-3C0380972613}" sibTransId="{DD1BA159-17AF-4378-9AAA-6D3CF38A08F6}"/>
    <dgm:cxn modelId="{5155CB8C-4A04-4F2A-93B1-88158756C0AA}" type="presOf" srcId="{7BDA1976-0EA8-4C3F-A763-CA1CB608DAC6}" destId="{B21E8DAB-5DAB-401C-B3FB-8E5190383B64}" srcOrd="0" destOrd="0" presId="urn:microsoft.com/office/officeart/2005/8/layout/bProcess4"/>
    <dgm:cxn modelId="{56C12179-DBC1-4352-B38C-76E14A9C9004}" type="presOf" srcId="{5C4EAD17-9401-4837-AAB6-BFCCA75EFB1C}" destId="{28696FE0-672F-47A1-A4EE-F82A30F9B748}" srcOrd="0" destOrd="0" presId="urn:microsoft.com/office/officeart/2005/8/layout/bProcess4"/>
    <dgm:cxn modelId="{CE6028CA-EF65-4322-A4DE-DC994729BACC}" type="presOf" srcId="{4070F249-9D8E-42FA-B287-6EC48D82824A}" destId="{7D14F1E3-19DE-4452-AB5D-EBEE449CD815}" srcOrd="0" destOrd="0" presId="urn:microsoft.com/office/officeart/2005/8/layout/bProcess4"/>
    <dgm:cxn modelId="{2B25F071-4D34-4B66-A7E2-201838E257F7}" type="presOf" srcId="{C1161652-43AC-4215-9717-5AD457A81A57}" destId="{CFCE555F-A7C8-4E36-AAE9-68A2E0AED7E2}" srcOrd="0" destOrd="0" presId="urn:microsoft.com/office/officeart/2005/8/layout/bProcess4"/>
    <dgm:cxn modelId="{C8D13FB8-FAF3-456B-8E8E-3249178F0F75}" type="presOf" srcId="{5167915F-6B1D-4F21-804B-AB17E74912EC}" destId="{AAF2856E-29B2-49BB-AB7F-E89B6B49CBE1}" srcOrd="0" destOrd="0" presId="urn:microsoft.com/office/officeart/2005/8/layout/bProcess4"/>
    <dgm:cxn modelId="{B3A64C90-F471-4731-86DB-8D91CAF2DA37}" type="presOf" srcId="{81F8A9F3-6CA8-4064-A533-920700020C6A}" destId="{7637D076-A0C1-4D77-9143-0EEF90AC8B64}" srcOrd="0" destOrd="0" presId="urn:microsoft.com/office/officeart/2005/8/layout/bProcess4"/>
    <dgm:cxn modelId="{F13C2234-80B6-44DB-8716-9E262A0E953B}" type="presOf" srcId="{DD1BA159-17AF-4378-9AAA-6D3CF38A08F6}" destId="{216C55D4-388D-48E9-9DAB-31CDC1C28484}" srcOrd="0" destOrd="0" presId="urn:microsoft.com/office/officeart/2005/8/layout/bProcess4"/>
    <dgm:cxn modelId="{5C9DC464-7BD3-4C58-BDAC-C81D671B6131}" type="presOf" srcId="{02BDFC07-E20F-469A-8540-EF6C9200E6C8}" destId="{F1680CAE-ADE9-4278-961B-2AE605BD1815}" srcOrd="0" destOrd="0" presId="urn:microsoft.com/office/officeart/2005/8/layout/bProcess4"/>
    <dgm:cxn modelId="{02C38073-B57F-4470-99CB-18549D366186}" type="presParOf" srcId="{80EF5A6A-1A1B-4F0D-9E6D-70B1EF474262}" destId="{C6131B89-C914-498F-8920-2C740E4BB9DD}" srcOrd="0" destOrd="0" presId="urn:microsoft.com/office/officeart/2005/8/layout/bProcess4"/>
    <dgm:cxn modelId="{0E728E1B-2A60-4674-B48F-2BFCDAF02D73}" type="presParOf" srcId="{C6131B89-C914-498F-8920-2C740E4BB9DD}" destId="{83073D50-D8DC-4C4E-9F09-AF6807FBB078}" srcOrd="0" destOrd="0" presId="urn:microsoft.com/office/officeart/2005/8/layout/bProcess4"/>
    <dgm:cxn modelId="{7C07E6DF-D470-40B5-BAEF-60F631A561E3}" type="presParOf" srcId="{C6131B89-C914-498F-8920-2C740E4BB9DD}" destId="{2767E3D7-9D70-44E2-8582-CFF80A52A05C}" srcOrd="1" destOrd="0" presId="urn:microsoft.com/office/officeart/2005/8/layout/bProcess4"/>
    <dgm:cxn modelId="{BA568650-E366-4444-83AD-3A5DCE6DD31D}" type="presParOf" srcId="{80EF5A6A-1A1B-4F0D-9E6D-70B1EF474262}" destId="{4601B7A0-A40D-4C6B-87DA-70D4D0135708}" srcOrd="1" destOrd="0" presId="urn:microsoft.com/office/officeart/2005/8/layout/bProcess4"/>
    <dgm:cxn modelId="{44B5CB6C-9DD6-4399-8DCC-E62865CC4A8B}" type="presParOf" srcId="{80EF5A6A-1A1B-4F0D-9E6D-70B1EF474262}" destId="{82278C92-AB23-49A5-86A6-FA60BEBE3BCE}" srcOrd="2" destOrd="0" presId="urn:microsoft.com/office/officeart/2005/8/layout/bProcess4"/>
    <dgm:cxn modelId="{6F86F3BA-A0CD-49AD-B7C3-F131F5123CDC}" type="presParOf" srcId="{82278C92-AB23-49A5-86A6-FA60BEBE3BCE}" destId="{7DA881BD-38F7-49C9-84D2-5D695129FDF7}" srcOrd="0" destOrd="0" presId="urn:microsoft.com/office/officeart/2005/8/layout/bProcess4"/>
    <dgm:cxn modelId="{F277F4B8-C321-4FD1-97FF-D580ED6BF1FE}" type="presParOf" srcId="{82278C92-AB23-49A5-86A6-FA60BEBE3BCE}" destId="{AAF2856E-29B2-49BB-AB7F-E89B6B49CBE1}" srcOrd="1" destOrd="0" presId="urn:microsoft.com/office/officeart/2005/8/layout/bProcess4"/>
    <dgm:cxn modelId="{E060902D-D3C0-4544-93E5-DF4E62B7CAC7}" type="presParOf" srcId="{80EF5A6A-1A1B-4F0D-9E6D-70B1EF474262}" destId="{1D39E9D4-E251-4395-B04F-D74B0D0CF354}" srcOrd="3" destOrd="0" presId="urn:microsoft.com/office/officeart/2005/8/layout/bProcess4"/>
    <dgm:cxn modelId="{545F1033-F71D-4F86-8D5E-666B6444EB4C}" type="presParOf" srcId="{80EF5A6A-1A1B-4F0D-9E6D-70B1EF474262}" destId="{614C703D-33AA-4F8B-9E4D-145A65D70763}" srcOrd="4" destOrd="0" presId="urn:microsoft.com/office/officeart/2005/8/layout/bProcess4"/>
    <dgm:cxn modelId="{5ABF15AC-B6E9-4E0D-9B63-AB3A960FFBE9}" type="presParOf" srcId="{614C703D-33AA-4F8B-9E4D-145A65D70763}" destId="{5E02630C-58ED-4C4E-A44C-793556F92EC5}" srcOrd="0" destOrd="0" presId="urn:microsoft.com/office/officeart/2005/8/layout/bProcess4"/>
    <dgm:cxn modelId="{E0B899AC-7379-4211-B916-05325A7FBDF1}" type="presParOf" srcId="{614C703D-33AA-4F8B-9E4D-145A65D70763}" destId="{97265A4A-D59B-46A0-88A2-D77C218EE47E}" srcOrd="1" destOrd="0" presId="urn:microsoft.com/office/officeart/2005/8/layout/bProcess4"/>
    <dgm:cxn modelId="{6818AE7D-BC4B-47DA-B562-D98529D5BE6D}" type="presParOf" srcId="{80EF5A6A-1A1B-4F0D-9E6D-70B1EF474262}" destId="{43682F1A-581B-42CB-999A-28F798B14569}" srcOrd="5" destOrd="0" presId="urn:microsoft.com/office/officeart/2005/8/layout/bProcess4"/>
    <dgm:cxn modelId="{50E051B2-7969-4CE7-8C44-675B60B6801D}" type="presParOf" srcId="{80EF5A6A-1A1B-4F0D-9E6D-70B1EF474262}" destId="{7A4914BB-1030-4900-9CEB-0F1F66DEC0F2}" srcOrd="6" destOrd="0" presId="urn:microsoft.com/office/officeart/2005/8/layout/bProcess4"/>
    <dgm:cxn modelId="{4A08A617-6EDA-4334-92D5-672BD90CB0E2}" type="presParOf" srcId="{7A4914BB-1030-4900-9CEB-0F1F66DEC0F2}" destId="{0ADA2633-AA64-4510-8E46-B2DC8E9D77BE}" srcOrd="0" destOrd="0" presId="urn:microsoft.com/office/officeart/2005/8/layout/bProcess4"/>
    <dgm:cxn modelId="{6553F613-19A5-4BC0-8A7B-03DE5835B763}" type="presParOf" srcId="{7A4914BB-1030-4900-9CEB-0F1F66DEC0F2}" destId="{0BC3CEAE-500E-4B95-89A9-016A2111EDFE}" srcOrd="1" destOrd="0" presId="urn:microsoft.com/office/officeart/2005/8/layout/bProcess4"/>
    <dgm:cxn modelId="{AD712135-DCB3-46E5-9002-E30D47D11CDB}" type="presParOf" srcId="{80EF5A6A-1A1B-4F0D-9E6D-70B1EF474262}" destId="{7EBAFBBA-1C65-4D3D-A311-A3BDCBF0BD5B}" srcOrd="7" destOrd="0" presId="urn:microsoft.com/office/officeart/2005/8/layout/bProcess4"/>
    <dgm:cxn modelId="{2C804FD1-B74E-40D0-93D5-3343BB1AAC70}" type="presParOf" srcId="{80EF5A6A-1A1B-4F0D-9E6D-70B1EF474262}" destId="{C6326F7E-E9C0-4333-BD13-21622B443E28}" srcOrd="8" destOrd="0" presId="urn:microsoft.com/office/officeart/2005/8/layout/bProcess4"/>
    <dgm:cxn modelId="{08F75B27-2EA6-4271-B4A9-68EFDC17B9BA}" type="presParOf" srcId="{C6326F7E-E9C0-4333-BD13-21622B443E28}" destId="{A194426A-98C2-42C6-9A3B-FE84AAD41B59}" srcOrd="0" destOrd="0" presId="urn:microsoft.com/office/officeart/2005/8/layout/bProcess4"/>
    <dgm:cxn modelId="{3A34746A-2B9F-4609-A5C3-CFBB84ED8225}" type="presParOf" srcId="{C6326F7E-E9C0-4333-BD13-21622B443E28}" destId="{3E5714DF-7376-4331-98AD-4FBD52B2ACDD}" srcOrd="1" destOrd="0" presId="urn:microsoft.com/office/officeart/2005/8/layout/bProcess4"/>
    <dgm:cxn modelId="{0E4976A4-8F65-41C9-93A7-A2142B07B773}" type="presParOf" srcId="{80EF5A6A-1A1B-4F0D-9E6D-70B1EF474262}" destId="{F38EB9A5-DA05-4D38-9B9E-71EC47C9526E}" srcOrd="9" destOrd="0" presId="urn:microsoft.com/office/officeart/2005/8/layout/bProcess4"/>
    <dgm:cxn modelId="{36526E24-D5B5-43A9-8ABD-1DC2CE73C119}" type="presParOf" srcId="{80EF5A6A-1A1B-4F0D-9E6D-70B1EF474262}" destId="{F10FDB98-1F79-4D9F-9431-7E544A7C3DDB}" srcOrd="10" destOrd="0" presId="urn:microsoft.com/office/officeart/2005/8/layout/bProcess4"/>
    <dgm:cxn modelId="{77F2865F-4C67-4C99-8A49-458E4DB3AA61}" type="presParOf" srcId="{F10FDB98-1F79-4D9F-9431-7E544A7C3DDB}" destId="{8EEBD6D8-4BB3-44BC-AF32-005C5BC5AD52}" srcOrd="0" destOrd="0" presId="urn:microsoft.com/office/officeart/2005/8/layout/bProcess4"/>
    <dgm:cxn modelId="{03C3B7F0-9307-40A2-991E-F73385EAB37C}" type="presParOf" srcId="{F10FDB98-1F79-4D9F-9431-7E544A7C3DDB}" destId="{8A1B5BD9-0888-47BF-96DB-384023025C31}" srcOrd="1" destOrd="0" presId="urn:microsoft.com/office/officeart/2005/8/layout/bProcess4"/>
    <dgm:cxn modelId="{F3633C8D-75CC-4171-85EB-243FB0F79738}" type="presParOf" srcId="{80EF5A6A-1A1B-4F0D-9E6D-70B1EF474262}" destId="{4FB796A0-D36E-417D-9FCE-8D15A3AF7C77}" srcOrd="11" destOrd="0" presId="urn:microsoft.com/office/officeart/2005/8/layout/bProcess4"/>
    <dgm:cxn modelId="{B0229653-B577-4C1E-A49A-709166BDDC72}" type="presParOf" srcId="{80EF5A6A-1A1B-4F0D-9E6D-70B1EF474262}" destId="{B16E5E8F-EE9B-44AF-A8E1-E8CD830E481B}" srcOrd="12" destOrd="0" presId="urn:microsoft.com/office/officeart/2005/8/layout/bProcess4"/>
    <dgm:cxn modelId="{6A997C03-B430-4200-9E88-99A6264A1BF3}" type="presParOf" srcId="{B16E5E8F-EE9B-44AF-A8E1-E8CD830E481B}" destId="{CF5F8B3B-32BE-4D40-8AE2-96313BB14C07}" srcOrd="0" destOrd="0" presId="urn:microsoft.com/office/officeart/2005/8/layout/bProcess4"/>
    <dgm:cxn modelId="{2542F724-CD85-48F2-822B-9CA3D2B63D93}" type="presParOf" srcId="{B16E5E8F-EE9B-44AF-A8E1-E8CD830E481B}" destId="{9884761D-6D78-4EE0-A9B3-7DB3474EBCF0}" srcOrd="1" destOrd="0" presId="urn:microsoft.com/office/officeart/2005/8/layout/bProcess4"/>
    <dgm:cxn modelId="{2C529158-F2D9-4409-B732-3F1DBFAF0669}" type="presParOf" srcId="{80EF5A6A-1A1B-4F0D-9E6D-70B1EF474262}" destId="{B6E6BBEF-3FE1-4FEA-A744-99EF8BA065CB}" srcOrd="13" destOrd="0" presId="urn:microsoft.com/office/officeart/2005/8/layout/bProcess4"/>
    <dgm:cxn modelId="{2A91F6B5-7DB4-4E8D-80AA-ED2FB07622B3}" type="presParOf" srcId="{80EF5A6A-1A1B-4F0D-9E6D-70B1EF474262}" destId="{7F523950-3666-43CD-970A-2ABF627DA0FA}" srcOrd="14" destOrd="0" presId="urn:microsoft.com/office/officeart/2005/8/layout/bProcess4"/>
    <dgm:cxn modelId="{DA76E9FF-0A72-4A2B-A333-190B675CA7C0}" type="presParOf" srcId="{7F523950-3666-43CD-970A-2ABF627DA0FA}" destId="{D7F9B050-C725-43A4-BDD6-C4C7E6790702}" srcOrd="0" destOrd="0" presId="urn:microsoft.com/office/officeart/2005/8/layout/bProcess4"/>
    <dgm:cxn modelId="{42D3D0F9-6418-464A-A994-BFFAFD1D2F16}" type="presParOf" srcId="{7F523950-3666-43CD-970A-2ABF627DA0FA}" destId="{B21E8DAB-5DAB-401C-B3FB-8E5190383B64}" srcOrd="1" destOrd="0" presId="urn:microsoft.com/office/officeart/2005/8/layout/bProcess4"/>
    <dgm:cxn modelId="{79DC7138-A960-4F75-9220-63CAAEDD4091}" type="presParOf" srcId="{80EF5A6A-1A1B-4F0D-9E6D-70B1EF474262}" destId="{FBC8450F-B506-4F46-B3D7-31DC69F92E87}" srcOrd="15" destOrd="0" presId="urn:microsoft.com/office/officeart/2005/8/layout/bProcess4"/>
    <dgm:cxn modelId="{A2834211-CC53-40A0-AD47-7DEAA52B3BD8}" type="presParOf" srcId="{80EF5A6A-1A1B-4F0D-9E6D-70B1EF474262}" destId="{292887A0-9F19-48B4-95B0-8EC0D99723DB}" srcOrd="16" destOrd="0" presId="urn:microsoft.com/office/officeart/2005/8/layout/bProcess4"/>
    <dgm:cxn modelId="{E3399BC8-F685-4EE7-8A3A-D1DB7FD8FBE2}" type="presParOf" srcId="{292887A0-9F19-48B4-95B0-8EC0D99723DB}" destId="{54824C27-FEC5-4B5D-ACAB-63E44CD38917}" srcOrd="0" destOrd="0" presId="urn:microsoft.com/office/officeart/2005/8/layout/bProcess4"/>
    <dgm:cxn modelId="{0B79EFA6-C4E4-4049-8EB1-24575C835C24}" type="presParOf" srcId="{292887A0-9F19-48B4-95B0-8EC0D99723DB}" destId="{28696FE0-672F-47A1-A4EE-F82A30F9B748}" srcOrd="1" destOrd="0" presId="urn:microsoft.com/office/officeart/2005/8/layout/bProcess4"/>
    <dgm:cxn modelId="{F20E2B86-BBEF-43C7-A918-F4D8121481D9}" type="presParOf" srcId="{80EF5A6A-1A1B-4F0D-9E6D-70B1EF474262}" destId="{519A6D84-B87A-4AA3-BA99-DFAB8F3BAB33}" srcOrd="17" destOrd="0" presId="urn:microsoft.com/office/officeart/2005/8/layout/bProcess4"/>
    <dgm:cxn modelId="{54B7CDDF-BD91-45AF-AA45-6812A6A08392}" type="presParOf" srcId="{80EF5A6A-1A1B-4F0D-9E6D-70B1EF474262}" destId="{E03C0E7E-4661-4448-BD49-41A8489EB64D}" srcOrd="18" destOrd="0" presId="urn:microsoft.com/office/officeart/2005/8/layout/bProcess4"/>
    <dgm:cxn modelId="{66AD8BF9-534C-4ECF-B03A-8142B4E3F2C0}" type="presParOf" srcId="{E03C0E7E-4661-4448-BD49-41A8489EB64D}" destId="{DE1B76B9-84A2-4046-8971-DD40E328A54F}" srcOrd="0" destOrd="0" presId="urn:microsoft.com/office/officeart/2005/8/layout/bProcess4"/>
    <dgm:cxn modelId="{2CB4E0FD-FC7E-4E9C-939D-2D8E794D51CC}" type="presParOf" srcId="{E03C0E7E-4661-4448-BD49-41A8489EB64D}" destId="{7066A23B-B30A-44AB-8277-9C561B812A18}" srcOrd="1" destOrd="0" presId="urn:microsoft.com/office/officeart/2005/8/layout/bProcess4"/>
    <dgm:cxn modelId="{A886395E-38D3-42B4-BCDA-55C84D6012BB}" type="presParOf" srcId="{80EF5A6A-1A1B-4F0D-9E6D-70B1EF474262}" destId="{D0B3EF1A-AFF9-48C3-AB18-4B27D5A608AC}" srcOrd="19" destOrd="0" presId="urn:microsoft.com/office/officeart/2005/8/layout/bProcess4"/>
    <dgm:cxn modelId="{2CF76B35-A2D6-4BC8-AF29-36434FE50D0A}" type="presParOf" srcId="{80EF5A6A-1A1B-4F0D-9E6D-70B1EF474262}" destId="{ECE43572-ED88-46FE-A22F-4CD14673AAB0}" srcOrd="20" destOrd="0" presId="urn:microsoft.com/office/officeart/2005/8/layout/bProcess4"/>
    <dgm:cxn modelId="{C29446A7-6884-4371-91BA-83C54866AF9C}" type="presParOf" srcId="{ECE43572-ED88-46FE-A22F-4CD14673AAB0}" destId="{D63DF862-3545-45D5-8A1A-E736D3307597}" srcOrd="0" destOrd="0" presId="urn:microsoft.com/office/officeart/2005/8/layout/bProcess4"/>
    <dgm:cxn modelId="{C7C79C57-FD03-4CDB-8C0C-C788D1FFEF14}" type="presParOf" srcId="{ECE43572-ED88-46FE-A22F-4CD14673AAB0}" destId="{818F3615-46BD-4724-90DF-E41F76D89DF8}" srcOrd="1" destOrd="0" presId="urn:microsoft.com/office/officeart/2005/8/layout/bProcess4"/>
    <dgm:cxn modelId="{127BA6F1-DC9A-4B1B-B6EF-03F42C16B5CB}" type="presParOf" srcId="{80EF5A6A-1A1B-4F0D-9E6D-70B1EF474262}" destId="{FDB2518F-238B-4450-8A0D-D3292B32D981}" srcOrd="21" destOrd="0" presId="urn:microsoft.com/office/officeart/2005/8/layout/bProcess4"/>
    <dgm:cxn modelId="{9A801898-5E93-419A-ADE4-25121E9C5F51}" type="presParOf" srcId="{80EF5A6A-1A1B-4F0D-9E6D-70B1EF474262}" destId="{BC078826-C674-4194-B1AE-A7AA373352F4}" srcOrd="22" destOrd="0" presId="urn:microsoft.com/office/officeart/2005/8/layout/bProcess4"/>
    <dgm:cxn modelId="{7948644D-913D-4B03-A62B-E34785A6F9AB}" type="presParOf" srcId="{BC078826-C674-4194-B1AE-A7AA373352F4}" destId="{BDF056BD-EF19-4084-AD5E-EA5B42E0AF51}" srcOrd="0" destOrd="0" presId="urn:microsoft.com/office/officeart/2005/8/layout/bProcess4"/>
    <dgm:cxn modelId="{7E57A192-B818-4D06-98FE-BA9CE3153E99}" type="presParOf" srcId="{BC078826-C674-4194-B1AE-A7AA373352F4}" destId="{F1680CAE-ADE9-4278-961B-2AE605BD1815}" srcOrd="1" destOrd="0" presId="urn:microsoft.com/office/officeart/2005/8/layout/bProcess4"/>
    <dgm:cxn modelId="{E48A4681-28DF-4C97-B334-7F7D83F8EAF7}" type="presParOf" srcId="{80EF5A6A-1A1B-4F0D-9E6D-70B1EF474262}" destId="{764ACE78-55DE-4C33-9B0E-1C3A52E0713C}" srcOrd="23" destOrd="0" presId="urn:microsoft.com/office/officeart/2005/8/layout/bProcess4"/>
    <dgm:cxn modelId="{6EE5919A-AD1D-4B7C-8782-CD20115A10B8}" type="presParOf" srcId="{80EF5A6A-1A1B-4F0D-9E6D-70B1EF474262}" destId="{0BFEA9E9-7BDF-46B6-BE2F-000162F2BA12}" srcOrd="24" destOrd="0" presId="urn:microsoft.com/office/officeart/2005/8/layout/bProcess4"/>
    <dgm:cxn modelId="{48CFCEE7-F66C-4A0C-9FFD-DF60B3BA1FDB}" type="presParOf" srcId="{0BFEA9E9-7BDF-46B6-BE2F-000162F2BA12}" destId="{2244708E-D524-4DCB-9DF3-EA4267D28FBF}" srcOrd="0" destOrd="0" presId="urn:microsoft.com/office/officeart/2005/8/layout/bProcess4"/>
    <dgm:cxn modelId="{F6B767D6-B460-43D1-AD3E-FDD7827BCB6A}" type="presParOf" srcId="{0BFEA9E9-7BDF-46B6-BE2F-000162F2BA12}" destId="{B467BFDD-178E-4425-81C7-B78714DB27B8}" srcOrd="1" destOrd="0" presId="urn:microsoft.com/office/officeart/2005/8/layout/bProcess4"/>
    <dgm:cxn modelId="{CD118FA2-2E8A-4D7B-A008-8C90415526E4}" type="presParOf" srcId="{80EF5A6A-1A1B-4F0D-9E6D-70B1EF474262}" destId="{C792C245-785C-47A2-8B2A-2B4637014DF0}" srcOrd="25" destOrd="0" presId="urn:microsoft.com/office/officeart/2005/8/layout/bProcess4"/>
    <dgm:cxn modelId="{9278567A-A019-4941-836F-EC7AF2B63D72}" type="presParOf" srcId="{80EF5A6A-1A1B-4F0D-9E6D-70B1EF474262}" destId="{CFCA8CD1-D61B-459E-BC77-A500A27C68FE}" srcOrd="26" destOrd="0" presId="urn:microsoft.com/office/officeart/2005/8/layout/bProcess4"/>
    <dgm:cxn modelId="{33B85ECC-6885-4AAB-B5FA-71211AB53CB9}" type="presParOf" srcId="{CFCA8CD1-D61B-459E-BC77-A500A27C68FE}" destId="{4154B6A7-9746-403E-B3DB-26DC8C1AC4F2}" srcOrd="0" destOrd="0" presId="urn:microsoft.com/office/officeart/2005/8/layout/bProcess4"/>
    <dgm:cxn modelId="{5A1A4E3A-7AA4-4ED3-9894-8D6784AE3556}" type="presParOf" srcId="{CFCA8CD1-D61B-459E-BC77-A500A27C68FE}" destId="{3F3B9B51-BF54-4603-B0F0-D4535980578C}" srcOrd="1" destOrd="0" presId="urn:microsoft.com/office/officeart/2005/8/layout/bProcess4"/>
    <dgm:cxn modelId="{E9340EC1-1115-4CF0-91FD-7F074C95A5B5}" type="presParOf" srcId="{80EF5A6A-1A1B-4F0D-9E6D-70B1EF474262}" destId="{301700BC-8B5A-4D3D-BD92-52535E1D6607}" srcOrd="27" destOrd="0" presId="urn:microsoft.com/office/officeart/2005/8/layout/bProcess4"/>
    <dgm:cxn modelId="{B768BA06-F0F6-4AED-B4A0-B47AAEA304F4}" type="presParOf" srcId="{80EF5A6A-1A1B-4F0D-9E6D-70B1EF474262}" destId="{2343CDAF-257E-4E57-9773-2D8C48842A50}" srcOrd="28" destOrd="0" presId="urn:microsoft.com/office/officeart/2005/8/layout/bProcess4"/>
    <dgm:cxn modelId="{82DC6BC5-35D9-44CC-8D53-B6FFAA3CA219}" type="presParOf" srcId="{2343CDAF-257E-4E57-9773-2D8C48842A50}" destId="{97718AA4-DE3B-426D-81A0-2F3F37B388EE}" srcOrd="0" destOrd="0" presId="urn:microsoft.com/office/officeart/2005/8/layout/bProcess4"/>
    <dgm:cxn modelId="{D4E1C76D-55AE-48BD-9FF8-A8C4DE89D254}" type="presParOf" srcId="{2343CDAF-257E-4E57-9773-2D8C48842A50}" destId="{1E1BE00E-68FF-4DED-B8B3-A5B5CDD98D7D}" srcOrd="1" destOrd="0" presId="urn:microsoft.com/office/officeart/2005/8/layout/bProcess4"/>
    <dgm:cxn modelId="{AE2378F7-EE76-4BEC-BBF2-69DFBE7E3DAB}" type="presParOf" srcId="{80EF5A6A-1A1B-4F0D-9E6D-70B1EF474262}" destId="{D08EBC9C-EA99-4114-8205-DCE9A292BCED}" srcOrd="29" destOrd="0" presId="urn:microsoft.com/office/officeart/2005/8/layout/bProcess4"/>
    <dgm:cxn modelId="{5BBBBA7D-0E97-43A6-8053-02B7A58A7D99}" type="presParOf" srcId="{80EF5A6A-1A1B-4F0D-9E6D-70B1EF474262}" destId="{66EAD448-7FD1-4E6A-BCB4-9277E879E23F}" srcOrd="30" destOrd="0" presId="urn:microsoft.com/office/officeart/2005/8/layout/bProcess4"/>
    <dgm:cxn modelId="{6BE8DC33-AE2C-4D5C-83EF-BE6F0ACF3BA1}" type="presParOf" srcId="{66EAD448-7FD1-4E6A-BCB4-9277E879E23F}" destId="{38F90108-058B-4466-A46F-2B5136A5D1B2}" srcOrd="0" destOrd="0" presId="urn:microsoft.com/office/officeart/2005/8/layout/bProcess4"/>
    <dgm:cxn modelId="{CE186EF0-D410-4107-A2A5-240B993F8B76}" type="presParOf" srcId="{66EAD448-7FD1-4E6A-BCB4-9277E879E23F}" destId="{1B93A3E2-84C2-4470-86E1-263130B1F3FB}" srcOrd="1" destOrd="0" presId="urn:microsoft.com/office/officeart/2005/8/layout/bProcess4"/>
    <dgm:cxn modelId="{FBB2E18A-D19F-4AE7-BEBC-2417B1FA2BFA}" type="presParOf" srcId="{80EF5A6A-1A1B-4F0D-9E6D-70B1EF474262}" destId="{7637D076-A0C1-4D77-9143-0EEF90AC8B64}" srcOrd="31" destOrd="0" presId="urn:microsoft.com/office/officeart/2005/8/layout/bProcess4"/>
    <dgm:cxn modelId="{B065F47A-35E1-40B7-9583-1F3B207AAE03}" type="presParOf" srcId="{80EF5A6A-1A1B-4F0D-9E6D-70B1EF474262}" destId="{E28CFFF6-9E47-421B-B2C7-A33F6F1909E7}" srcOrd="32" destOrd="0" presId="urn:microsoft.com/office/officeart/2005/8/layout/bProcess4"/>
    <dgm:cxn modelId="{B99254D1-184F-44DE-9022-F99E65CE9ED5}" type="presParOf" srcId="{E28CFFF6-9E47-421B-B2C7-A33F6F1909E7}" destId="{A82A3343-FEBE-4559-B5F6-AE3A841C1D8A}" srcOrd="0" destOrd="0" presId="urn:microsoft.com/office/officeart/2005/8/layout/bProcess4"/>
    <dgm:cxn modelId="{744E2232-D036-4579-94AC-4D21E2F65E9B}" type="presParOf" srcId="{E28CFFF6-9E47-421B-B2C7-A33F6F1909E7}" destId="{2EBD6FAC-651C-4213-960B-653196A38D9F}" srcOrd="1" destOrd="0" presId="urn:microsoft.com/office/officeart/2005/8/layout/bProcess4"/>
    <dgm:cxn modelId="{1C165497-9D08-4D04-ACD4-B1EA66C56D18}" type="presParOf" srcId="{80EF5A6A-1A1B-4F0D-9E6D-70B1EF474262}" destId="{216C55D4-388D-48E9-9DAB-31CDC1C28484}" srcOrd="33" destOrd="0" presId="urn:microsoft.com/office/officeart/2005/8/layout/bProcess4"/>
    <dgm:cxn modelId="{D7025C74-DC5F-4EE0-BB31-BEDE426AA841}" type="presParOf" srcId="{80EF5A6A-1A1B-4F0D-9E6D-70B1EF474262}" destId="{257EBE31-90EB-4647-A53A-7ED094E1E8D8}" srcOrd="34" destOrd="0" presId="urn:microsoft.com/office/officeart/2005/8/layout/bProcess4"/>
    <dgm:cxn modelId="{8E5540B4-C859-450B-AA49-1408BD216C0B}" type="presParOf" srcId="{257EBE31-90EB-4647-A53A-7ED094E1E8D8}" destId="{B9AFA388-D4D3-407F-8159-00412C1454B9}" srcOrd="0" destOrd="0" presId="urn:microsoft.com/office/officeart/2005/8/layout/bProcess4"/>
    <dgm:cxn modelId="{338164EC-C1E8-416F-97C6-CCB7DE95B87F}" type="presParOf" srcId="{257EBE31-90EB-4647-A53A-7ED094E1E8D8}" destId="{CFCE555F-A7C8-4E36-AAE9-68A2E0AED7E2}" srcOrd="1" destOrd="0" presId="urn:microsoft.com/office/officeart/2005/8/layout/bProcess4"/>
    <dgm:cxn modelId="{9FDE9090-A5C1-4BBE-858A-9616E2832660}" type="presParOf" srcId="{80EF5A6A-1A1B-4F0D-9E6D-70B1EF474262}" destId="{F130A78F-2F60-47C2-9F2D-EE148A5C4D59}" srcOrd="35" destOrd="0" presId="urn:microsoft.com/office/officeart/2005/8/layout/bProcess4"/>
    <dgm:cxn modelId="{41EBA760-7D83-4278-9049-91EC344C6E73}" type="presParOf" srcId="{80EF5A6A-1A1B-4F0D-9E6D-70B1EF474262}" destId="{174F428D-2391-42B8-AB98-96101E37CE6F}" srcOrd="36" destOrd="0" presId="urn:microsoft.com/office/officeart/2005/8/layout/bProcess4"/>
    <dgm:cxn modelId="{47D150E4-0226-4550-B6C1-B9EF091A53A0}" type="presParOf" srcId="{174F428D-2391-42B8-AB98-96101E37CE6F}" destId="{E3CED495-6755-42A3-93BE-943DAABCBCB3}" srcOrd="0" destOrd="0" presId="urn:microsoft.com/office/officeart/2005/8/layout/bProcess4"/>
    <dgm:cxn modelId="{67B4F70A-D436-4C6A-9F47-456224FB3797}" type="presParOf" srcId="{174F428D-2391-42B8-AB98-96101E37CE6F}" destId="{7D14F1E3-19DE-4452-AB5D-EBEE449CD815}" srcOrd="1" destOrd="0" presId="urn:microsoft.com/office/officeart/2005/8/layout/bProcess4"/>
    <dgm:cxn modelId="{92F5C7F1-7B42-44E5-B2B0-F66EC5DD8882}" type="presParOf" srcId="{80EF5A6A-1A1B-4F0D-9E6D-70B1EF474262}" destId="{0CCBF3C3-8D82-4D3D-9281-4406F2A38A12}" srcOrd="37" destOrd="0" presId="urn:microsoft.com/office/officeart/2005/8/layout/bProcess4"/>
    <dgm:cxn modelId="{689BDDB4-F18E-4FDD-9A64-C92A328B573A}" type="presParOf" srcId="{80EF5A6A-1A1B-4F0D-9E6D-70B1EF474262}" destId="{43AF9DDD-659E-4E44-B82E-40E105B181A4}" srcOrd="38" destOrd="0" presId="urn:microsoft.com/office/officeart/2005/8/layout/bProcess4"/>
    <dgm:cxn modelId="{7ECAC172-77C0-44C0-A5F7-98E941819884}" type="presParOf" srcId="{43AF9DDD-659E-4E44-B82E-40E105B181A4}" destId="{9DAA841D-1845-4A1F-AA8E-C3E498088B48}" srcOrd="0" destOrd="0" presId="urn:microsoft.com/office/officeart/2005/8/layout/bProcess4"/>
    <dgm:cxn modelId="{D72C806C-296E-49CF-88B8-1F7938259A76}" type="presParOf" srcId="{43AF9DDD-659E-4E44-B82E-40E105B181A4}" destId="{EAE0E093-08D4-4429-B7EB-BB36E6D4566D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FA99EDC-9D0F-449C-AB92-75C69AFEAA2C}" type="doc">
      <dgm:prSet loTypeId="urn:microsoft.com/office/officeart/2005/8/layout/lProcess2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2FC078B1-A3DB-4B28-A61C-FC268C27077E}">
      <dgm:prSet phldrT="[Text]"/>
      <dgm:spPr/>
      <dgm:t>
        <a:bodyPr/>
        <a:lstStyle/>
        <a:p>
          <a:r>
            <a:rPr lang="en-GB" b="1" dirty="0" smtClean="0"/>
            <a:t>Melting points</a:t>
          </a:r>
          <a:endParaRPr lang="en-GB" b="1" dirty="0"/>
        </a:p>
      </dgm:t>
    </dgm:pt>
    <dgm:pt modelId="{465CBCDF-6690-40C5-A02F-5495973659A9}" type="parTrans" cxnId="{5E143652-B2A6-4F48-8108-236ECCC220C2}">
      <dgm:prSet/>
      <dgm:spPr/>
      <dgm:t>
        <a:bodyPr/>
        <a:lstStyle/>
        <a:p>
          <a:endParaRPr lang="en-GB"/>
        </a:p>
      </dgm:t>
    </dgm:pt>
    <dgm:pt modelId="{A9A1A6E6-E7BE-4A64-91D6-CE6F543D0061}" type="sibTrans" cxnId="{5E143652-B2A6-4F48-8108-236ECCC220C2}">
      <dgm:prSet/>
      <dgm:spPr/>
      <dgm:t>
        <a:bodyPr/>
        <a:lstStyle/>
        <a:p>
          <a:endParaRPr lang="en-GB"/>
        </a:p>
      </dgm:t>
    </dgm:pt>
    <dgm:pt modelId="{A0C6A2AA-B9D2-4828-B267-689D17E302B2}">
      <dgm:prSet phldrT="[Text]"/>
      <dgm:spPr/>
      <dgm:t>
        <a:bodyPr/>
        <a:lstStyle/>
        <a:p>
          <a:r>
            <a:rPr lang="en-GB" b="1" dirty="0" smtClean="0"/>
            <a:t>Very high</a:t>
          </a:r>
          <a:r>
            <a:rPr lang="en-GB" b="0" dirty="0" smtClean="0"/>
            <a:t> melting and boiling point</a:t>
          </a:r>
          <a:endParaRPr lang="en-GB" dirty="0"/>
        </a:p>
      </dgm:t>
    </dgm:pt>
    <dgm:pt modelId="{6BCF1486-1E8B-417F-B31D-14C7572A0ECF}" type="parTrans" cxnId="{6DA19859-C7A7-41BF-A018-420E016A6261}">
      <dgm:prSet/>
      <dgm:spPr/>
      <dgm:t>
        <a:bodyPr/>
        <a:lstStyle/>
        <a:p>
          <a:endParaRPr lang="en-GB"/>
        </a:p>
      </dgm:t>
    </dgm:pt>
    <dgm:pt modelId="{F574CA52-BDAD-474D-92DD-4F895C4E35F1}" type="sibTrans" cxnId="{6DA19859-C7A7-41BF-A018-420E016A6261}">
      <dgm:prSet/>
      <dgm:spPr/>
      <dgm:t>
        <a:bodyPr/>
        <a:lstStyle/>
        <a:p>
          <a:endParaRPr lang="en-GB"/>
        </a:p>
      </dgm:t>
    </dgm:pt>
    <dgm:pt modelId="{D3FB8678-D0F1-4670-B786-B7B993165F2A}">
      <dgm:prSet phldrT="[Text]"/>
      <dgm:spPr/>
      <dgm:t>
        <a:bodyPr/>
        <a:lstStyle/>
        <a:p>
          <a:r>
            <a:rPr lang="en-GB" dirty="0" smtClean="0"/>
            <a:t>Strong covalent bonds acting in all directions</a:t>
          </a:r>
        </a:p>
      </dgm:t>
    </dgm:pt>
    <dgm:pt modelId="{D41A7C53-266D-41B4-8D02-31E01E4BF20B}" type="parTrans" cxnId="{F11B736F-79FD-4078-AD23-3CB59413412B}">
      <dgm:prSet/>
      <dgm:spPr/>
      <dgm:t>
        <a:bodyPr/>
        <a:lstStyle/>
        <a:p>
          <a:endParaRPr lang="en-GB"/>
        </a:p>
      </dgm:t>
    </dgm:pt>
    <dgm:pt modelId="{130280AE-B41D-4314-8523-2644630560CE}" type="sibTrans" cxnId="{F11B736F-79FD-4078-AD23-3CB59413412B}">
      <dgm:prSet/>
      <dgm:spPr/>
      <dgm:t>
        <a:bodyPr/>
        <a:lstStyle/>
        <a:p>
          <a:endParaRPr lang="en-GB"/>
        </a:p>
      </dgm:t>
    </dgm:pt>
    <dgm:pt modelId="{465821D8-D553-4D2B-A351-65C71303E3F2}">
      <dgm:prSet phldrT="[Text]"/>
      <dgm:spPr/>
      <dgm:t>
        <a:bodyPr/>
        <a:lstStyle/>
        <a:p>
          <a:r>
            <a:rPr lang="en-GB" b="1" dirty="0" smtClean="0"/>
            <a:t>Conductivity: solid</a:t>
          </a:r>
          <a:endParaRPr lang="en-GB" b="1" dirty="0"/>
        </a:p>
      </dgm:t>
    </dgm:pt>
    <dgm:pt modelId="{18A21D16-7441-4D19-AC2A-F7FF60009AE2}" type="parTrans" cxnId="{1BDEAB3C-EBC5-4607-8689-7DB426FCFB62}">
      <dgm:prSet/>
      <dgm:spPr/>
      <dgm:t>
        <a:bodyPr/>
        <a:lstStyle/>
        <a:p>
          <a:endParaRPr lang="en-GB"/>
        </a:p>
      </dgm:t>
    </dgm:pt>
    <dgm:pt modelId="{8403D627-31DE-4506-B163-6ED849900F77}" type="sibTrans" cxnId="{1BDEAB3C-EBC5-4607-8689-7DB426FCFB62}">
      <dgm:prSet/>
      <dgm:spPr/>
      <dgm:t>
        <a:bodyPr/>
        <a:lstStyle/>
        <a:p>
          <a:endParaRPr lang="en-GB"/>
        </a:p>
      </dgm:t>
    </dgm:pt>
    <dgm:pt modelId="{8C9961F4-7922-4DA0-BB4F-454E5E722059}">
      <dgm:prSet phldrT="[Text]"/>
      <dgm:spPr/>
      <dgm:t>
        <a:bodyPr/>
        <a:lstStyle/>
        <a:p>
          <a:r>
            <a:rPr lang="en-GB" b="1" dirty="0" smtClean="0"/>
            <a:t>DO NOT </a:t>
          </a:r>
          <a:r>
            <a:rPr lang="en-GB" b="0" dirty="0" smtClean="0"/>
            <a:t>conduct electricity (graphite is an exception)</a:t>
          </a:r>
          <a:endParaRPr lang="en-GB" b="0" dirty="0"/>
        </a:p>
      </dgm:t>
    </dgm:pt>
    <dgm:pt modelId="{6FBE41DB-35B3-4CDF-A946-1D28602EAEC8}" type="parTrans" cxnId="{84CAE3A4-A0CE-4330-B043-E6240582B1EC}">
      <dgm:prSet/>
      <dgm:spPr/>
      <dgm:t>
        <a:bodyPr/>
        <a:lstStyle/>
        <a:p>
          <a:endParaRPr lang="en-GB"/>
        </a:p>
      </dgm:t>
    </dgm:pt>
    <dgm:pt modelId="{33734945-702B-4C53-B37A-F04DD18FD2CE}" type="sibTrans" cxnId="{84CAE3A4-A0CE-4330-B043-E6240582B1EC}">
      <dgm:prSet/>
      <dgm:spPr/>
      <dgm:t>
        <a:bodyPr/>
        <a:lstStyle/>
        <a:p>
          <a:endParaRPr lang="en-GB"/>
        </a:p>
      </dgm:t>
    </dgm:pt>
    <dgm:pt modelId="{CBC48901-78A5-4365-97C8-3D911E9E26BC}">
      <dgm:prSet phldrT="[Text]"/>
      <dgm:spPr/>
      <dgm:t>
        <a:bodyPr/>
        <a:lstStyle/>
        <a:p>
          <a:r>
            <a:rPr lang="en-GB" dirty="0" smtClean="0"/>
            <a:t>The electrons are used in covalent bonds, none are delocalised</a:t>
          </a:r>
        </a:p>
        <a:p>
          <a:r>
            <a:rPr lang="en-GB" dirty="0" smtClean="0"/>
            <a:t>Graphite conducts due to the layers of delocalised electrons</a:t>
          </a:r>
          <a:endParaRPr lang="en-GB" dirty="0"/>
        </a:p>
      </dgm:t>
    </dgm:pt>
    <dgm:pt modelId="{3C73E8A7-0D10-491E-9569-0A50CBD1A076}" type="parTrans" cxnId="{CAC23728-BB04-4ABB-B71E-ECD305713102}">
      <dgm:prSet/>
      <dgm:spPr/>
      <dgm:t>
        <a:bodyPr/>
        <a:lstStyle/>
        <a:p>
          <a:endParaRPr lang="en-GB"/>
        </a:p>
      </dgm:t>
    </dgm:pt>
    <dgm:pt modelId="{7B9BFFF1-2930-428D-8B75-2049F52CEE64}" type="sibTrans" cxnId="{CAC23728-BB04-4ABB-B71E-ECD305713102}">
      <dgm:prSet/>
      <dgm:spPr/>
      <dgm:t>
        <a:bodyPr/>
        <a:lstStyle/>
        <a:p>
          <a:endParaRPr lang="en-GB"/>
        </a:p>
      </dgm:t>
    </dgm:pt>
    <dgm:pt modelId="{06A01420-D823-4528-8E2B-04FFA5AD66F3}">
      <dgm:prSet phldrT="[Text]"/>
      <dgm:spPr/>
      <dgm:t>
        <a:bodyPr/>
        <a:lstStyle/>
        <a:p>
          <a:r>
            <a:rPr lang="en-GB" b="1" dirty="0" smtClean="0"/>
            <a:t>Conductivity: liquid</a:t>
          </a:r>
          <a:endParaRPr lang="en-GB" b="1" dirty="0"/>
        </a:p>
      </dgm:t>
    </dgm:pt>
    <dgm:pt modelId="{2E7B7FD2-C27D-4304-9E5F-EDFA691750FF}" type="parTrans" cxnId="{683FC807-DBE7-4452-9B1D-9CC5C6BEA228}">
      <dgm:prSet/>
      <dgm:spPr/>
      <dgm:t>
        <a:bodyPr/>
        <a:lstStyle/>
        <a:p>
          <a:endParaRPr lang="en-GB"/>
        </a:p>
      </dgm:t>
    </dgm:pt>
    <dgm:pt modelId="{15C3F66D-02BD-475F-A5F4-3C5B97DFE8FA}" type="sibTrans" cxnId="{683FC807-DBE7-4452-9B1D-9CC5C6BEA228}">
      <dgm:prSet/>
      <dgm:spPr/>
      <dgm:t>
        <a:bodyPr/>
        <a:lstStyle/>
        <a:p>
          <a:endParaRPr lang="en-GB"/>
        </a:p>
      </dgm:t>
    </dgm:pt>
    <dgm:pt modelId="{C7943167-CA24-49A5-8C3F-0BC8D697F32D}">
      <dgm:prSet phldrT="[Text]"/>
      <dgm:spPr/>
      <dgm:t>
        <a:bodyPr/>
        <a:lstStyle/>
        <a:p>
          <a:r>
            <a:rPr lang="en-GB" b="1" dirty="0" smtClean="0"/>
            <a:t>DO NOT </a:t>
          </a:r>
          <a:r>
            <a:rPr lang="en-GB" b="0" dirty="0" smtClean="0"/>
            <a:t>conduct electricity</a:t>
          </a:r>
          <a:endParaRPr lang="en-GB" dirty="0"/>
        </a:p>
      </dgm:t>
    </dgm:pt>
    <dgm:pt modelId="{9B0AC3F6-71F6-47FC-9808-B6E3AD6B1707}" type="parTrans" cxnId="{58C403DF-0ECB-4635-8E3B-4A2E0B8AB8DE}">
      <dgm:prSet/>
      <dgm:spPr/>
      <dgm:t>
        <a:bodyPr/>
        <a:lstStyle/>
        <a:p>
          <a:endParaRPr lang="en-GB"/>
        </a:p>
      </dgm:t>
    </dgm:pt>
    <dgm:pt modelId="{633E69AC-7D7B-4E77-A5CC-92A0948EDCB9}" type="sibTrans" cxnId="{58C403DF-0ECB-4635-8E3B-4A2E0B8AB8DE}">
      <dgm:prSet/>
      <dgm:spPr/>
      <dgm:t>
        <a:bodyPr/>
        <a:lstStyle/>
        <a:p>
          <a:endParaRPr lang="en-GB"/>
        </a:p>
      </dgm:t>
    </dgm:pt>
    <dgm:pt modelId="{A844D11B-0B07-426B-B082-1760185125D1}">
      <dgm:prSet phldrT="[Text]"/>
      <dgm:spPr/>
      <dgm:t>
        <a:bodyPr/>
        <a:lstStyle/>
        <a:p>
          <a:r>
            <a:rPr lang="en-GB" dirty="0" smtClean="0"/>
            <a:t>Very difficult to melt</a:t>
          </a:r>
          <a:endParaRPr lang="en-GB" dirty="0"/>
        </a:p>
      </dgm:t>
    </dgm:pt>
    <dgm:pt modelId="{3EB6DCB8-009C-4F76-8B0C-089207BD4FF2}" type="parTrans" cxnId="{E1C69EAA-EE66-466B-8109-809B37933C7C}">
      <dgm:prSet/>
      <dgm:spPr/>
      <dgm:t>
        <a:bodyPr/>
        <a:lstStyle/>
        <a:p>
          <a:endParaRPr lang="en-GB"/>
        </a:p>
      </dgm:t>
    </dgm:pt>
    <dgm:pt modelId="{A09F4CAA-125D-47DD-ABCF-B5AE61801591}" type="sibTrans" cxnId="{E1C69EAA-EE66-466B-8109-809B37933C7C}">
      <dgm:prSet/>
      <dgm:spPr/>
      <dgm:t>
        <a:bodyPr/>
        <a:lstStyle/>
        <a:p>
          <a:endParaRPr lang="en-GB"/>
        </a:p>
      </dgm:t>
    </dgm:pt>
    <dgm:pt modelId="{39FC48F9-AC0A-46C1-BDCA-36BA584182DA}">
      <dgm:prSet phldrT="[Text]"/>
      <dgm:spPr/>
      <dgm:t>
        <a:bodyPr/>
        <a:lstStyle/>
        <a:p>
          <a:r>
            <a:rPr lang="en-GB" b="1" dirty="0" smtClean="0"/>
            <a:t>Conductivity: aq. solution</a:t>
          </a:r>
          <a:endParaRPr lang="en-GB" b="1" dirty="0"/>
        </a:p>
      </dgm:t>
    </dgm:pt>
    <dgm:pt modelId="{FD007C14-7A4A-4BC6-B8FB-CAF88B00D721}" type="parTrans" cxnId="{4751F8C0-94F1-42E8-9BDB-10F4E4D5D899}">
      <dgm:prSet/>
      <dgm:spPr/>
      <dgm:t>
        <a:bodyPr/>
        <a:lstStyle/>
        <a:p>
          <a:endParaRPr lang="en-GB"/>
        </a:p>
      </dgm:t>
    </dgm:pt>
    <dgm:pt modelId="{9AC0316F-06FE-45F8-82BA-39D4ED00515B}" type="sibTrans" cxnId="{4751F8C0-94F1-42E8-9BDB-10F4E4D5D899}">
      <dgm:prSet/>
      <dgm:spPr/>
      <dgm:t>
        <a:bodyPr/>
        <a:lstStyle/>
        <a:p>
          <a:endParaRPr lang="en-GB"/>
        </a:p>
      </dgm:t>
    </dgm:pt>
    <dgm:pt modelId="{C7865E79-1DEB-4F08-89AC-1DB30C1FB547}">
      <dgm:prSet phldrT="[Text]"/>
      <dgm:spPr/>
      <dgm:t>
        <a:bodyPr/>
        <a:lstStyle/>
        <a:p>
          <a:r>
            <a:rPr lang="en-GB" b="1" dirty="0" smtClean="0"/>
            <a:t>Solubility in water</a:t>
          </a:r>
          <a:endParaRPr lang="en-GB" b="1" dirty="0"/>
        </a:p>
      </dgm:t>
    </dgm:pt>
    <dgm:pt modelId="{AF1D7903-50CB-412B-8F1F-B14BE0F83855}" type="parTrans" cxnId="{684922BA-E3DA-4622-9B2B-F806BFD6F88F}">
      <dgm:prSet/>
      <dgm:spPr/>
      <dgm:t>
        <a:bodyPr/>
        <a:lstStyle/>
        <a:p>
          <a:endParaRPr lang="en-GB"/>
        </a:p>
      </dgm:t>
    </dgm:pt>
    <dgm:pt modelId="{67992ED1-4DFA-4E65-93C4-C7847C1D16C6}" type="sibTrans" cxnId="{684922BA-E3DA-4622-9B2B-F806BFD6F88F}">
      <dgm:prSet/>
      <dgm:spPr/>
      <dgm:t>
        <a:bodyPr/>
        <a:lstStyle/>
        <a:p>
          <a:endParaRPr lang="en-GB"/>
        </a:p>
      </dgm:t>
    </dgm:pt>
    <dgm:pt modelId="{EEA051A3-402A-487A-8BEE-28699A020C94}">
      <dgm:prSet phldrT="[Text]"/>
      <dgm:spPr/>
      <dgm:t>
        <a:bodyPr/>
        <a:lstStyle/>
        <a:p>
          <a:r>
            <a:rPr lang="en-GB" dirty="0" smtClean="0"/>
            <a:t>n/a</a:t>
          </a:r>
          <a:endParaRPr lang="en-GB" dirty="0"/>
        </a:p>
      </dgm:t>
    </dgm:pt>
    <dgm:pt modelId="{8F5551BD-540A-46A5-9DF1-62EC67C87EE4}" type="parTrans" cxnId="{547AF3D7-76DA-4E5D-8CC1-20CCF6CB8644}">
      <dgm:prSet/>
      <dgm:spPr/>
      <dgm:t>
        <a:bodyPr/>
        <a:lstStyle/>
        <a:p>
          <a:endParaRPr lang="en-GB"/>
        </a:p>
      </dgm:t>
    </dgm:pt>
    <dgm:pt modelId="{9938C2B6-BB02-429E-83ED-C09DC5821633}" type="sibTrans" cxnId="{547AF3D7-76DA-4E5D-8CC1-20CCF6CB8644}">
      <dgm:prSet/>
      <dgm:spPr/>
      <dgm:t>
        <a:bodyPr/>
        <a:lstStyle/>
        <a:p>
          <a:endParaRPr lang="en-GB"/>
        </a:p>
      </dgm:t>
    </dgm:pt>
    <dgm:pt modelId="{4ABDC02E-49B5-4C56-8A14-67E157E7073A}">
      <dgm:prSet phldrT="[Text]"/>
      <dgm:spPr/>
      <dgm:t>
        <a:bodyPr/>
        <a:lstStyle/>
        <a:p>
          <a:r>
            <a:rPr lang="en-GB" dirty="0" smtClean="0"/>
            <a:t>Most giant covalent structures are insoluble in water</a:t>
          </a:r>
          <a:endParaRPr lang="en-GB" dirty="0"/>
        </a:p>
      </dgm:t>
    </dgm:pt>
    <dgm:pt modelId="{B52D8AB9-561C-4A3C-A3A2-B8F93DDA38BE}" type="parTrans" cxnId="{FDB1AE44-65E9-4331-B9EE-DE180299673A}">
      <dgm:prSet/>
      <dgm:spPr/>
      <dgm:t>
        <a:bodyPr/>
        <a:lstStyle/>
        <a:p>
          <a:endParaRPr lang="en-GB"/>
        </a:p>
      </dgm:t>
    </dgm:pt>
    <dgm:pt modelId="{6CA86B70-1BCB-4F29-A81C-21DC0253FF95}" type="sibTrans" cxnId="{FDB1AE44-65E9-4331-B9EE-DE180299673A}">
      <dgm:prSet/>
      <dgm:spPr/>
      <dgm:t>
        <a:bodyPr/>
        <a:lstStyle/>
        <a:p>
          <a:endParaRPr lang="en-GB"/>
        </a:p>
      </dgm:t>
    </dgm:pt>
    <dgm:pt modelId="{96FDE6BB-8E51-4913-BF35-961F172C3153}">
      <dgm:prSet phldrT="[Text]"/>
      <dgm:spPr/>
      <dgm:t>
        <a:bodyPr/>
        <a:lstStyle/>
        <a:p>
          <a:r>
            <a:rPr lang="en-GB" b="1" dirty="0" smtClean="0"/>
            <a:t>Solubility in hexane</a:t>
          </a:r>
          <a:endParaRPr lang="en-GB" b="1" dirty="0"/>
        </a:p>
      </dgm:t>
    </dgm:pt>
    <dgm:pt modelId="{5F014A00-909F-4CC1-AA51-F50B373F666A}" type="parTrans" cxnId="{A29439D8-F5C7-4A2D-A218-4BD68C8BDF4D}">
      <dgm:prSet/>
      <dgm:spPr/>
      <dgm:t>
        <a:bodyPr/>
        <a:lstStyle/>
        <a:p>
          <a:endParaRPr lang="en-GB"/>
        </a:p>
      </dgm:t>
    </dgm:pt>
    <dgm:pt modelId="{9F247F19-B596-4D55-B312-DA97FEB3DAF0}" type="sibTrans" cxnId="{A29439D8-F5C7-4A2D-A218-4BD68C8BDF4D}">
      <dgm:prSet/>
      <dgm:spPr/>
      <dgm:t>
        <a:bodyPr/>
        <a:lstStyle/>
        <a:p>
          <a:endParaRPr lang="en-GB"/>
        </a:p>
      </dgm:t>
    </dgm:pt>
    <dgm:pt modelId="{FC65D913-1516-423D-B3D3-202EFA76E30E}">
      <dgm:prSet phldrT="[Text]"/>
      <dgm:spPr/>
      <dgm:t>
        <a:bodyPr/>
        <a:lstStyle/>
        <a:p>
          <a:r>
            <a:rPr lang="en-GB" b="1" smtClean="0"/>
            <a:t>INSOLUBLE </a:t>
          </a:r>
          <a:r>
            <a:rPr lang="en-GB" b="0" smtClean="0"/>
            <a:t>in polar solvents</a:t>
          </a:r>
          <a:endParaRPr lang="en-GB" dirty="0"/>
        </a:p>
      </dgm:t>
    </dgm:pt>
    <dgm:pt modelId="{66BE906B-27B7-4EC7-8B3F-D2F12FE1B7D7}" type="parTrans" cxnId="{8DBC6385-75B0-4FC7-AE49-E8A3599DBB52}">
      <dgm:prSet/>
      <dgm:spPr/>
      <dgm:t>
        <a:bodyPr/>
        <a:lstStyle/>
        <a:p>
          <a:endParaRPr lang="en-GB"/>
        </a:p>
      </dgm:t>
    </dgm:pt>
    <dgm:pt modelId="{41A087AA-8E11-415E-954E-0F25E656ABAA}" type="sibTrans" cxnId="{8DBC6385-75B0-4FC7-AE49-E8A3599DBB52}">
      <dgm:prSet/>
      <dgm:spPr/>
      <dgm:t>
        <a:bodyPr/>
        <a:lstStyle/>
        <a:p>
          <a:endParaRPr lang="en-GB"/>
        </a:p>
      </dgm:t>
    </dgm:pt>
    <dgm:pt modelId="{55E29E8F-B972-4616-853C-67EF3F869E20}">
      <dgm:prSet phldrT="[Text]"/>
      <dgm:spPr/>
      <dgm:t>
        <a:bodyPr/>
        <a:lstStyle/>
        <a:p>
          <a:r>
            <a:rPr lang="en-GB" dirty="0" smtClean="0"/>
            <a:t>The covalent bonds between the atoms are too strong</a:t>
          </a:r>
          <a:endParaRPr lang="en-GB" dirty="0"/>
        </a:p>
      </dgm:t>
    </dgm:pt>
    <dgm:pt modelId="{D435BB37-8602-42FC-B658-E49910BEB9CA}" type="parTrans" cxnId="{A581BD1B-E303-4BCD-904B-4355ACFEF7AE}">
      <dgm:prSet/>
      <dgm:spPr/>
      <dgm:t>
        <a:bodyPr/>
        <a:lstStyle/>
        <a:p>
          <a:endParaRPr lang="en-GB"/>
        </a:p>
      </dgm:t>
    </dgm:pt>
    <dgm:pt modelId="{6748A5CC-7156-497B-B5CC-E7D14233CE72}" type="sibTrans" cxnId="{A581BD1B-E303-4BCD-904B-4355ACFEF7AE}">
      <dgm:prSet/>
      <dgm:spPr/>
      <dgm:t>
        <a:bodyPr/>
        <a:lstStyle/>
        <a:p>
          <a:endParaRPr lang="en-GB"/>
        </a:p>
      </dgm:t>
    </dgm:pt>
    <dgm:pt modelId="{06BD2715-CAF3-4AC4-916D-4BF6BD43DF86}">
      <dgm:prSet phldrT="[Text]"/>
      <dgm:spPr/>
      <dgm:t>
        <a:bodyPr/>
        <a:lstStyle/>
        <a:p>
          <a:r>
            <a:rPr lang="en-GB" dirty="0" smtClean="0"/>
            <a:t>The covalent bonds between the atoms are too strong</a:t>
          </a:r>
          <a:endParaRPr lang="en-GB" dirty="0"/>
        </a:p>
      </dgm:t>
    </dgm:pt>
    <dgm:pt modelId="{ACA50DF0-F80F-4E21-BE16-076D09912ECF}" type="parTrans" cxnId="{4E576525-BF41-4CEC-876E-F7DED65E694D}">
      <dgm:prSet/>
      <dgm:spPr/>
      <dgm:t>
        <a:bodyPr/>
        <a:lstStyle/>
        <a:p>
          <a:endParaRPr lang="en-GB"/>
        </a:p>
      </dgm:t>
    </dgm:pt>
    <dgm:pt modelId="{014598D5-7588-4F2F-B644-182F04B9E8DC}" type="sibTrans" cxnId="{4E576525-BF41-4CEC-876E-F7DED65E694D}">
      <dgm:prSet/>
      <dgm:spPr/>
      <dgm:t>
        <a:bodyPr/>
        <a:lstStyle/>
        <a:p>
          <a:endParaRPr lang="en-GB"/>
        </a:p>
      </dgm:t>
    </dgm:pt>
    <dgm:pt modelId="{23C2F90E-5802-4CBC-9A98-A15200789851}">
      <dgm:prSet phldrT="[Text]"/>
      <dgm:spPr/>
      <dgm:t>
        <a:bodyPr/>
        <a:lstStyle/>
        <a:p>
          <a:r>
            <a:rPr lang="en-GB" b="1" dirty="0" smtClean="0"/>
            <a:t>INSOLUBLE </a:t>
          </a:r>
          <a:r>
            <a:rPr lang="en-GB" b="0" dirty="0" smtClean="0"/>
            <a:t>in non-polar solvents</a:t>
          </a:r>
          <a:endParaRPr lang="en-GB" b="0" dirty="0"/>
        </a:p>
      </dgm:t>
    </dgm:pt>
    <dgm:pt modelId="{B5D403F1-1C41-4DF6-97BB-9CD0C56453C1}" type="parTrans" cxnId="{77F811FA-37A7-45B4-8C5D-17F84C794B43}">
      <dgm:prSet/>
      <dgm:spPr/>
      <dgm:t>
        <a:bodyPr/>
        <a:lstStyle/>
        <a:p>
          <a:endParaRPr lang="en-GB"/>
        </a:p>
      </dgm:t>
    </dgm:pt>
    <dgm:pt modelId="{719659DD-6D07-4BB5-AD22-BBF1BA04D4FB}" type="sibTrans" cxnId="{77F811FA-37A7-45B4-8C5D-17F84C794B43}">
      <dgm:prSet/>
      <dgm:spPr/>
      <dgm:t>
        <a:bodyPr/>
        <a:lstStyle/>
        <a:p>
          <a:endParaRPr lang="en-GB"/>
        </a:p>
      </dgm:t>
    </dgm:pt>
    <dgm:pt modelId="{140DF064-534F-4061-B4B1-3788DB0654BD}" type="pres">
      <dgm:prSet presAssocID="{BFA99EDC-9D0F-449C-AB92-75C69AFEAA2C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D3DB0A27-50EC-481F-B544-EF493C28DA80}" type="pres">
      <dgm:prSet presAssocID="{2FC078B1-A3DB-4B28-A61C-FC268C27077E}" presName="compNode" presStyleCnt="0"/>
      <dgm:spPr/>
    </dgm:pt>
    <dgm:pt modelId="{16F408DB-0552-4264-9AC9-DD959D59A490}" type="pres">
      <dgm:prSet presAssocID="{2FC078B1-A3DB-4B28-A61C-FC268C27077E}" presName="aNode" presStyleLbl="bgShp" presStyleIdx="0" presStyleCnt="6"/>
      <dgm:spPr/>
      <dgm:t>
        <a:bodyPr/>
        <a:lstStyle/>
        <a:p>
          <a:endParaRPr lang="en-GB"/>
        </a:p>
      </dgm:t>
    </dgm:pt>
    <dgm:pt modelId="{BD64C6B1-BADE-44BF-8F1C-48AAB4B7F844}" type="pres">
      <dgm:prSet presAssocID="{2FC078B1-A3DB-4B28-A61C-FC268C27077E}" presName="textNode" presStyleLbl="bgShp" presStyleIdx="0" presStyleCnt="6"/>
      <dgm:spPr/>
      <dgm:t>
        <a:bodyPr/>
        <a:lstStyle/>
        <a:p>
          <a:endParaRPr lang="en-GB"/>
        </a:p>
      </dgm:t>
    </dgm:pt>
    <dgm:pt modelId="{DAE377CF-0450-41A1-A5E8-DBFEAFACFDA7}" type="pres">
      <dgm:prSet presAssocID="{2FC078B1-A3DB-4B28-A61C-FC268C27077E}" presName="compChildNode" presStyleCnt="0"/>
      <dgm:spPr/>
    </dgm:pt>
    <dgm:pt modelId="{BE98072F-4C1D-40BF-9512-4C64CB3A777E}" type="pres">
      <dgm:prSet presAssocID="{2FC078B1-A3DB-4B28-A61C-FC268C27077E}" presName="theInnerList" presStyleCnt="0"/>
      <dgm:spPr/>
    </dgm:pt>
    <dgm:pt modelId="{9CE7FB1E-3EFA-4FC7-B050-51FD6D3314B6}" type="pres">
      <dgm:prSet presAssocID="{A0C6A2AA-B9D2-4828-B267-689D17E302B2}" presName="childNode" presStyleLbl="node1" presStyleIdx="0" presStyleCnt="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2B5C7E3-9D3F-4D1B-BEEA-A453B731EC54}" type="pres">
      <dgm:prSet presAssocID="{A0C6A2AA-B9D2-4828-B267-689D17E302B2}" presName="aSpace2" presStyleCnt="0"/>
      <dgm:spPr/>
    </dgm:pt>
    <dgm:pt modelId="{938500ED-A0C1-45CA-B8FE-8F0730000A09}" type="pres">
      <dgm:prSet presAssocID="{D3FB8678-D0F1-4670-B786-B7B993165F2A}" presName="childNode" presStyleLbl="node1" presStyleIdx="1" presStyleCnt="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1C2F6D9-3DD8-4D7A-8FB8-9547C42444BD}" type="pres">
      <dgm:prSet presAssocID="{2FC078B1-A3DB-4B28-A61C-FC268C27077E}" presName="aSpace" presStyleCnt="0"/>
      <dgm:spPr/>
    </dgm:pt>
    <dgm:pt modelId="{412C93D3-0197-4FEA-AFFE-A1260A7E41A2}" type="pres">
      <dgm:prSet presAssocID="{465821D8-D553-4D2B-A351-65C71303E3F2}" presName="compNode" presStyleCnt="0"/>
      <dgm:spPr/>
    </dgm:pt>
    <dgm:pt modelId="{FDD55EBC-A322-4779-B769-2379516D2854}" type="pres">
      <dgm:prSet presAssocID="{465821D8-D553-4D2B-A351-65C71303E3F2}" presName="aNode" presStyleLbl="bgShp" presStyleIdx="1" presStyleCnt="6"/>
      <dgm:spPr/>
      <dgm:t>
        <a:bodyPr/>
        <a:lstStyle/>
        <a:p>
          <a:endParaRPr lang="en-GB"/>
        </a:p>
      </dgm:t>
    </dgm:pt>
    <dgm:pt modelId="{91C4229C-DF92-44E7-AC42-B7D3467DBCF4}" type="pres">
      <dgm:prSet presAssocID="{465821D8-D553-4D2B-A351-65C71303E3F2}" presName="textNode" presStyleLbl="bgShp" presStyleIdx="1" presStyleCnt="6"/>
      <dgm:spPr/>
      <dgm:t>
        <a:bodyPr/>
        <a:lstStyle/>
        <a:p>
          <a:endParaRPr lang="en-GB"/>
        </a:p>
      </dgm:t>
    </dgm:pt>
    <dgm:pt modelId="{33CB17B0-99C5-48C2-A9BA-B4D5F3D2E7CA}" type="pres">
      <dgm:prSet presAssocID="{465821D8-D553-4D2B-A351-65C71303E3F2}" presName="compChildNode" presStyleCnt="0"/>
      <dgm:spPr/>
    </dgm:pt>
    <dgm:pt modelId="{295B2564-3F8B-441E-8B45-BEADE8679DA9}" type="pres">
      <dgm:prSet presAssocID="{465821D8-D553-4D2B-A351-65C71303E3F2}" presName="theInnerList" presStyleCnt="0"/>
      <dgm:spPr/>
    </dgm:pt>
    <dgm:pt modelId="{0D923BA4-DA6F-4C37-A26B-24C07F09E510}" type="pres">
      <dgm:prSet presAssocID="{8C9961F4-7922-4DA0-BB4F-454E5E722059}" presName="childNode" presStyleLbl="node1" presStyleIdx="2" presStyleCnt="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41DB48E-7C61-42DE-BD8C-19CA2AA860ED}" type="pres">
      <dgm:prSet presAssocID="{8C9961F4-7922-4DA0-BB4F-454E5E722059}" presName="aSpace2" presStyleCnt="0"/>
      <dgm:spPr/>
    </dgm:pt>
    <dgm:pt modelId="{98BE1B54-2195-428D-BFF2-EB37CF182943}" type="pres">
      <dgm:prSet presAssocID="{CBC48901-78A5-4365-97C8-3D911E9E26BC}" presName="childNode" presStyleLbl="node1" presStyleIdx="3" presStyleCnt="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7FF4FE2-D685-4922-A8EE-7D310A475602}" type="pres">
      <dgm:prSet presAssocID="{465821D8-D553-4D2B-A351-65C71303E3F2}" presName="aSpace" presStyleCnt="0"/>
      <dgm:spPr/>
    </dgm:pt>
    <dgm:pt modelId="{BACF75A0-7100-414C-9C23-FC0D472A816F}" type="pres">
      <dgm:prSet presAssocID="{06A01420-D823-4528-8E2B-04FFA5AD66F3}" presName="compNode" presStyleCnt="0"/>
      <dgm:spPr/>
    </dgm:pt>
    <dgm:pt modelId="{83016ECE-E776-437C-9D25-5FD578AAB1B0}" type="pres">
      <dgm:prSet presAssocID="{06A01420-D823-4528-8E2B-04FFA5AD66F3}" presName="aNode" presStyleLbl="bgShp" presStyleIdx="2" presStyleCnt="6"/>
      <dgm:spPr/>
      <dgm:t>
        <a:bodyPr/>
        <a:lstStyle/>
        <a:p>
          <a:endParaRPr lang="en-GB"/>
        </a:p>
      </dgm:t>
    </dgm:pt>
    <dgm:pt modelId="{F9BFA2FE-6016-4926-9AEF-3B09DA1E37EE}" type="pres">
      <dgm:prSet presAssocID="{06A01420-D823-4528-8E2B-04FFA5AD66F3}" presName="textNode" presStyleLbl="bgShp" presStyleIdx="2" presStyleCnt="6"/>
      <dgm:spPr/>
      <dgm:t>
        <a:bodyPr/>
        <a:lstStyle/>
        <a:p>
          <a:endParaRPr lang="en-GB"/>
        </a:p>
      </dgm:t>
    </dgm:pt>
    <dgm:pt modelId="{F222807B-207C-43E0-8186-160C34218204}" type="pres">
      <dgm:prSet presAssocID="{06A01420-D823-4528-8E2B-04FFA5AD66F3}" presName="compChildNode" presStyleCnt="0"/>
      <dgm:spPr/>
    </dgm:pt>
    <dgm:pt modelId="{09813CEE-DB38-4676-B1B8-9AB98C8F3388}" type="pres">
      <dgm:prSet presAssocID="{06A01420-D823-4528-8E2B-04FFA5AD66F3}" presName="theInnerList" presStyleCnt="0"/>
      <dgm:spPr/>
    </dgm:pt>
    <dgm:pt modelId="{92F70A9C-0218-40A2-A8C8-6D701CE6692F}" type="pres">
      <dgm:prSet presAssocID="{C7943167-CA24-49A5-8C3F-0BC8D697F32D}" presName="childNode" presStyleLbl="node1" presStyleIdx="4" presStyleCnt="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6C8DC01-AD2E-45C1-89E6-E443CC70E9C2}" type="pres">
      <dgm:prSet presAssocID="{C7943167-CA24-49A5-8C3F-0BC8D697F32D}" presName="aSpace2" presStyleCnt="0"/>
      <dgm:spPr/>
    </dgm:pt>
    <dgm:pt modelId="{69253CC7-AB9D-439A-B5E7-F5A0083B9020}" type="pres">
      <dgm:prSet presAssocID="{A844D11B-0B07-426B-B082-1760185125D1}" presName="childNode" presStyleLbl="node1" presStyleIdx="5" presStyleCnt="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AEA26EE-46AE-4FD4-B8C1-A0AFAFF7D9A8}" type="pres">
      <dgm:prSet presAssocID="{06A01420-D823-4528-8E2B-04FFA5AD66F3}" presName="aSpace" presStyleCnt="0"/>
      <dgm:spPr/>
    </dgm:pt>
    <dgm:pt modelId="{39D6C9BD-92B9-4914-91D9-BD67C3AAE320}" type="pres">
      <dgm:prSet presAssocID="{39FC48F9-AC0A-46C1-BDCA-36BA584182DA}" presName="compNode" presStyleCnt="0"/>
      <dgm:spPr/>
    </dgm:pt>
    <dgm:pt modelId="{5E00957E-8355-4361-AC33-E0504B0DB953}" type="pres">
      <dgm:prSet presAssocID="{39FC48F9-AC0A-46C1-BDCA-36BA584182DA}" presName="aNode" presStyleLbl="bgShp" presStyleIdx="3" presStyleCnt="6"/>
      <dgm:spPr/>
      <dgm:t>
        <a:bodyPr/>
        <a:lstStyle/>
        <a:p>
          <a:endParaRPr lang="en-GB"/>
        </a:p>
      </dgm:t>
    </dgm:pt>
    <dgm:pt modelId="{1FC8190B-BB11-472A-A55E-26437A0BC696}" type="pres">
      <dgm:prSet presAssocID="{39FC48F9-AC0A-46C1-BDCA-36BA584182DA}" presName="textNode" presStyleLbl="bgShp" presStyleIdx="3" presStyleCnt="6"/>
      <dgm:spPr/>
      <dgm:t>
        <a:bodyPr/>
        <a:lstStyle/>
        <a:p>
          <a:endParaRPr lang="en-GB"/>
        </a:p>
      </dgm:t>
    </dgm:pt>
    <dgm:pt modelId="{6ACD776C-840A-4ACA-83B1-FC4BCA6FE4ED}" type="pres">
      <dgm:prSet presAssocID="{39FC48F9-AC0A-46C1-BDCA-36BA584182DA}" presName="compChildNode" presStyleCnt="0"/>
      <dgm:spPr/>
    </dgm:pt>
    <dgm:pt modelId="{F06554D2-C570-495F-99B9-CFA032DB91A3}" type="pres">
      <dgm:prSet presAssocID="{39FC48F9-AC0A-46C1-BDCA-36BA584182DA}" presName="theInnerList" presStyleCnt="0"/>
      <dgm:spPr/>
    </dgm:pt>
    <dgm:pt modelId="{A6EBF40B-E38E-4AB2-B867-490881D65DAE}" type="pres">
      <dgm:prSet presAssocID="{EEA051A3-402A-487A-8BEE-28699A020C94}" presName="childNode" presStyleLbl="node1" presStyleIdx="6" presStyleCnt="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A57DB96-FBAD-4346-8F07-4D6FD0ED7FCB}" type="pres">
      <dgm:prSet presAssocID="{EEA051A3-402A-487A-8BEE-28699A020C94}" presName="aSpace2" presStyleCnt="0"/>
      <dgm:spPr/>
    </dgm:pt>
    <dgm:pt modelId="{D42D50FA-7C3E-455F-A9F9-2D24B1464D15}" type="pres">
      <dgm:prSet presAssocID="{4ABDC02E-49B5-4C56-8A14-67E157E7073A}" presName="childNode" presStyleLbl="node1" presStyleIdx="7" presStyleCnt="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0F671E4-6AB5-49E3-9281-D38BF9E10025}" type="pres">
      <dgm:prSet presAssocID="{39FC48F9-AC0A-46C1-BDCA-36BA584182DA}" presName="aSpace" presStyleCnt="0"/>
      <dgm:spPr/>
    </dgm:pt>
    <dgm:pt modelId="{F7188E90-5519-4955-86D0-CF29FD4A8AF3}" type="pres">
      <dgm:prSet presAssocID="{C7865E79-1DEB-4F08-89AC-1DB30C1FB547}" presName="compNode" presStyleCnt="0"/>
      <dgm:spPr/>
    </dgm:pt>
    <dgm:pt modelId="{F8EF71AE-D5A5-487E-A897-5595166F863B}" type="pres">
      <dgm:prSet presAssocID="{C7865E79-1DEB-4F08-89AC-1DB30C1FB547}" presName="aNode" presStyleLbl="bgShp" presStyleIdx="4" presStyleCnt="6"/>
      <dgm:spPr/>
      <dgm:t>
        <a:bodyPr/>
        <a:lstStyle/>
        <a:p>
          <a:endParaRPr lang="en-GB"/>
        </a:p>
      </dgm:t>
    </dgm:pt>
    <dgm:pt modelId="{43C13798-3CCF-44FA-99EC-2C5B5F51EFC9}" type="pres">
      <dgm:prSet presAssocID="{C7865E79-1DEB-4F08-89AC-1DB30C1FB547}" presName="textNode" presStyleLbl="bgShp" presStyleIdx="4" presStyleCnt="6"/>
      <dgm:spPr/>
      <dgm:t>
        <a:bodyPr/>
        <a:lstStyle/>
        <a:p>
          <a:endParaRPr lang="en-GB"/>
        </a:p>
      </dgm:t>
    </dgm:pt>
    <dgm:pt modelId="{CFF9CA18-897B-42A1-8DC9-2849710E9C22}" type="pres">
      <dgm:prSet presAssocID="{C7865E79-1DEB-4F08-89AC-1DB30C1FB547}" presName="compChildNode" presStyleCnt="0"/>
      <dgm:spPr/>
    </dgm:pt>
    <dgm:pt modelId="{1635748A-EBB4-423D-9731-DC326AD21FA2}" type="pres">
      <dgm:prSet presAssocID="{C7865E79-1DEB-4F08-89AC-1DB30C1FB547}" presName="theInnerList" presStyleCnt="0"/>
      <dgm:spPr/>
    </dgm:pt>
    <dgm:pt modelId="{452AD023-2329-4CE4-9737-FAD769555B33}" type="pres">
      <dgm:prSet presAssocID="{FC65D913-1516-423D-B3D3-202EFA76E30E}" presName="childNode" presStyleLbl="node1" presStyleIdx="8" presStyleCnt="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EEFCCEA-E4C9-4BA5-BC5D-71339BED5D99}" type="pres">
      <dgm:prSet presAssocID="{FC65D913-1516-423D-B3D3-202EFA76E30E}" presName="aSpace2" presStyleCnt="0"/>
      <dgm:spPr/>
    </dgm:pt>
    <dgm:pt modelId="{2FDFF76B-AC9E-4EF6-9AAD-F684ECF58C02}" type="pres">
      <dgm:prSet presAssocID="{55E29E8F-B972-4616-853C-67EF3F869E20}" presName="childNode" presStyleLbl="node1" presStyleIdx="9" presStyleCnt="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EADBEB8-4B14-4F8A-849D-27B1575D3FFE}" type="pres">
      <dgm:prSet presAssocID="{C7865E79-1DEB-4F08-89AC-1DB30C1FB547}" presName="aSpace" presStyleCnt="0"/>
      <dgm:spPr/>
    </dgm:pt>
    <dgm:pt modelId="{78260BDC-2A04-4F7A-8960-356A5C36F29A}" type="pres">
      <dgm:prSet presAssocID="{96FDE6BB-8E51-4913-BF35-961F172C3153}" presName="compNode" presStyleCnt="0"/>
      <dgm:spPr/>
    </dgm:pt>
    <dgm:pt modelId="{EE5ADF1B-3B4D-4AAA-94A2-270062F6C5B9}" type="pres">
      <dgm:prSet presAssocID="{96FDE6BB-8E51-4913-BF35-961F172C3153}" presName="aNode" presStyleLbl="bgShp" presStyleIdx="5" presStyleCnt="6"/>
      <dgm:spPr/>
      <dgm:t>
        <a:bodyPr/>
        <a:lstStyle/>
        <a:p>
          <a:endParaRPr lang="en-GB"/>
        </a:p>
      </dgm:t>
    </dgm:pt>
    <dgm:pt modelId="{03D8D318-89FA-4644-8EDF-4E7104B4A3B6}" type="pres">
      <dgm:prSet presAssocID="{96FDE6BB-8E51-4913-BF35-961F172C3153}" presName="textNode" presStyleLbl="bgShp" presStyleIdx="5" presStyleCnt="6"/>
      <dgm:spPr/>
      <dgm:t>
        <a:bodyPr/>
        <a:lstStyle/>
        <a:p>
          <a:endParaRPr lang="en-GB"/>
        </a:p>
      </dgm:t>
    </dgm:pt>
    <dgm:pt modelId="{5F4E709C-93F1-4E0B-A891-9254CE0606DF}" type="pres">
      <dgm:prSet presAssocID="{96FDE6BB-8E51-4913-BF35-961F172C3153}" presName="compChildNode" presStyleCnt="0"/>
      <dgm:spPr/>
    </dgm:pt>
    <dgm:pt modelId="{12CBC640-BF12-493E-9BA4-90E0D4A7DA48}" type="pres">
      <dgm:prSet presAssocID="{96FDE6BB-8E51-4913-BF35-961F172C3153}" presName="theInnerList" presStyleCnt="0"/>
      <dgm:spPr/>
    </dgm:pt>
    <dgm:pt modelId="{1F5CE244-9D44-4324-A2ED-FABE7E6E3F27}" type="pres">
      <dgm:prSet presAssocID="{23C2F90E-5802-4CBC-9A98-A15200789851}" presName="childNode" presStyleLbl="node1" presStyleIdx="10" presStyleCnt="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FCA2704-4303-49AF-B9CF-0ECEFC06088E}" type="pres">
      <dgm:prSet presAssocID="{23C2F90E-5802-4CBC-9A98-A15200789851}" presName="aSpace2" presStyleCnt="0"/>
      <dgm:spPr/>
    </dgm:pt>
    <dgm:pt modelId="{DD5E91C0-E944-427E-94F7-92AC693C72E8}" type="pres">
      <dgm:prSet presAssocID="{06BD2715-CAF3-4AC4-916D-4BF6BD43DF86}" presName="childNode" presStyleLbl="node1" presStyleIdx="11" presStyleCnt="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0CAF0B4B-B49B-4615-9B0A-12CF0C46E350}" type="presOf" srcId="{06A01420-D823-4528-8E2B-04FFA5AD66F3}" destId="{F9BFA2FE-6016-4926-9AEF-3B09DA1E37EE}" srcOrd="1" destOrd="0" presId="urn:microsoft.com/office/officeart/2005/8/layout/lProcess2"/>
    <dgm:cxn modelId="{A9FF43F5-179C-44A9-B912-71DBCD746E21}" type="presOf" srcId="{39FC48F9-AC0A-46C1-BDCA-36BA584182DA}" destId="{5E00957E-8355-4361-AC33-E0504B0DB953}" srcOrd="0" destOrd="0" presId="urn:microsoft.com/office/officeart/2005/8/layout/lProcess2"/>
    <dgm:cxn modelId="{CF5CDD9D-4408-470D-9C14-7360E4331284}" type="presOf" srcId="{96FDE6BB-8E51-4913-BF35-961F172C3153}" destId="{03D8D318-89FA-4644-8EDF-4E7104B4A3B6}" srcOrd="1" destOrd="0" presId="urn:microsoft.com/office/officeart/2005/8/layout/lProcess2"/>
    <dgm:cxn modelId="{A9DCAACD-658F-40CA-A527-B86D68C6B510}" type="presOf" srcId="{55E29E8F-B972-4616-853C-67EF3F869E20}" destId="{2FDFF76B-AC9E-4EF6-9AAD-F684ECF58C02}" srcOrd="0" destOrd="0" presId="urn:microsoft.com/office/officeart/2005/8/layout/lProcess2"/>
    <dgm:cxn modelId="{C7F52AB4-9F8D-42AE-8803-FDCCD93A8F52}" type="presOf" srcId="{2FC078B1-A3DB-4B28-A61C-FC268C27077E}" destId="{16F408DB-0552-4264-9AC9-DD959D59A490}" srcOrd="0" destOrd="0" presId="urn:microsoft.com/office/officeart/2005/8/layout/lProcess2"/>
    <dgm:cxn modelId="{30708C66-90E8-48F3-B7C7-E45C3FCEE8CC}" type="presOf" srcId="{465821D8-D553-4D2B-A351-65C71303E3F2}" destId="{91C4229C-DF92-44E7-AC42-B7D3467DBCF4}" srcOrd="1" destOrd="0" presId="urn:microsoft.com/office/officeart/2005/8/layout/lProcess2"/>
    <dgm:cxn modelId="{84CAE3A4-A0CE-4330-B043-E6240582B1EC}" srcId="{465821D8-D553-4D2B-A351-65C71303E3F2}" destId="{8C9961F4-7922-4DA0-BB4F-454E5E722059}" srcOrd="0" destOrd="0" parTransId="{6FBE41DB-35B3-4CDF-A946-1D28602EAEC8}" sibTransId="{33734945-702B-4C53-B37A-F04DD18FD2CE}"/>
    <dgm:cxn modelId="{4B8C9482-17ED-41E4-AC13-01A543D70937}" type="presOf" srcId="{06BD2715-CAF3-4AC4-916D-4BF6BD43DF86}" destId="{DD5E91C0-E944-427E-94F7-92AC693C72E8}" srcOrd="0" destOrd="0" presId="urn:microsoft.com/office/officeart/2005/8/layout/lProcess2"/>
    <dgm:cxn modelId="{190BDE99-58E1-4BE9-A933-4C3F1247EA9D}" type="presOf" srcId="{465821D8-D553-4D2B-A351-65C71303E3F2}" destId="{FDD55EBC-A322-4779-B769-2379516D2854}" srcOrd="0" destOrd="0" presId="urn:microsoft.com/office/officeart/2005/8/layout/lProcess2"/>
    <dgm:cxn modelId="{547AF3D7-76DA-4E5D-8CC1-20CCF6CB8644}" srcId="{39FC48F9-AC0A-46C1-BDCA-36BA584182DA}" destId="{EEA051A3-402A-487A-8BEE-28699A020C94}" srcOrd="0" destOrd="0" parTransId="{8F5551BD-540A-46A5-9DF1-62EC67C87EE4}" sibTransId="{9938C2B6-BB02-429E-83ED-C09DC5821633}"/>
    <dgm:cxn modelId="{2F05A1F3-688B-4B85-B0E0-A92DE5A85E22}" type="presOf" srcId="{C7865E79-1DEB-4F08-89AC-1DB30C1FB547}" destId="{F8EF71AE-D5A5-487E-A897-5595166F863B}" srcOrd="0" destOrd="0" presId="urn:microsoft.com/office/officeart/2005/8/layout/lProcess2"/>
    <dgm:cxn modelId="{A993171D-CDB3-4F18-94DC-ED79490288A6}" type="presOf" srcId="{A0C6A2AA-B9D2-4828-B267-689D17E302B2}" destId="{9CE7FB1E-3EFA-4FC7-B050-51FD6D3314B6}" srcOrd="0" destOrd="0" presId="urn:microsoft.com/office/officeart/2005/8/layout/lProcess2"/>
    <dgm:cxn modelId="{AE435EF5-13FB-4160-8D2A-68EEB82F6331}" type="presOf" srcId="{FC65D913-1516-423D-B3D3-202EFA76E30E}" destId="{452AD023-2329-4CE4-9737-FAD769555B33}" srcOrd="0" destOrd="0" presId="urn:microsoft.com/office/officeart/2005/8/layout/lProcess2"/>
    <dgm:cxn modelId="{CAC23728-BB04-4ABB-B71E-ECD305713102}" srcId="{465821D8-D553-4D2B-A351-65C71303E3F2}" destId="{CBC48901-78A5-4365-97C8-3D911E9E26BC}" srcOrd="1" destOrd="0" parTransId="{3C73E8A7-0D10-491E-9569-0A50CBD1A076}" sibTransId="{7B9BFFF1-2930-428D-8B75-2049F52CEE64}"/>
    <dgm:cxn modelId="{D153CA51-FBC2-4060-99EF-470D76F1B8DA}" type="presOf" srcId="{39FC48F9-AC0A-46C1-BDCA-36BA584182DA}" destId="{1FC8190B-BB11-472A-A55E-26437A0BC696}" srcOrd="1" destOrd="0" presId="urn:microsoft.com/office/officeart/2005/8/layout/lProcess2"/>
    <dgm:cxn modelId="{684922BA-E3DA-4622-9B2B-F806BFD6F88F}" srcId="{BFA99EDC-9D0F-449C-AB92-75C69AFEAA2C}" destId="{C7865E79-1DEB-4F08-89AC-1DB30C1FB547}" srcOrd="4" destOrd="0" parTransId="{AF1D7903-50CB-412B-8F1F-B14BE0F83855}" sibTransId="{67992ED1-4DFA-4E65-93C4-C7847C1D16C6}"/>
    <dgm:cxn modelId="{5E143652-B2A6-4F48-8108-236ECCC220C2}" srcId="{BFA99EDC-9D0F-449C-AB92-75C69AFEAA2C}" destId="{2FC078B1-A3DB-4B28-A61C-FC268C27077E}" srcOrd="0" destOrd="0" parTransId="{465CBCDF-6690-40C5-A02F-5495973659A9}" sibTransId="{A9A1A6E6-E7BE-4A64-91D6-CE6F543D0061}"/>
    <dgm:cxn modelId="{4E576525-BF41-4CEC-876E-F7DED65E694D}" srcId="{96FDE6BB-8E51-4913-BF35-961F172C3153}" destId="{06BD2715-CAF3-4AC4-916D-4BF6BD43DF86}" srcOrd="1" destOrd="0" parTransId="{ACA50DF0-F80F-4E21-BE16-076D09912ECF}" sibTransId="{014598D5-7588-4F2F-B644-182F04B9E8DC}"/>
    <dgm:cxn modelId="{E1C69EAA-EE66-466B-8109-809B37933C7C}" srcId="{06A01420-D823-4528-8E2B-04FFA5AD66F3}" destId="{A844D11B-0B07-426B-B082-1760185125D1}" srcOrd="1" destOrd="0" parTransId="{3EB6DCB8-009C-4F76-8B0C-089207BD4FF2}" sibTransId="{A09F4CAA-125D-47DD-ABCF-B5AE61801591}"/>
    <dgm:cxn modelId="{F11B736F-79FD-4078-AD23-3CB59413412B}" srcId="{2FC078B1-A3DB-4B28-A61C-FC268C27077E}" destId="{D3FB8678-D0F1-4670-B786-B7B993165F2A}" srcOrd="1" destOrd="0" parTransId="{D41A7C53-266D-41B4-8D02-31E01E4BF20B}" sibTransId="{130280AE-B41D-4314-8523-2644630560CE}"/>
    <dgm:cxn modelId="{7DF7D239-75F0-42C8-865D-F4278A64E7C7}" type="presOf" srcId="{4ABDC02E-49B5-4C56-8A14-67E157E7073A}" destId="{D42D50FA-7C3E-455F-A9F9-2D24B1464D15}" srcOrd="0" destOrd="0" presId="urn:microsoft.com/office/officeart/2005/8/layout/lProcess2"/>
    <dgm:cxn modelId="{C2479C61-9A03-4510-B539-30714E14700A}" type="presOf" srcId="{2FC078B1-A3DB-4B28-A61C-FC268C27077E}" destId="{BD64C6B1-BADE-44BF-8F1C-48AAB4B7F844}" srcOrd="1" destOrd="0" presId="urn:microsoft.com/office/officeart/2005/8/layout/lProcess2"/>
    <dgm:cxn modelId="{8DBC6385-75B0-4FC7-AE49-E8A3599DBB52}" srcId="{C7865E79-1DEB-4F08-89AC-1DB30C1FB547}" destId="{FC65D913-1516-423D-B3D3-202EFA76E30E}" srcOrd="0" destOrd="0" parTransId="{66BE906B-27B7-4EC7-8B3F-D2F12FE1B7D7}" sibTransId="{41A087AA-8E11-415E-954E-0F25E656ABAA}"/>
    <dgm:cxn modelId="{8FBFD3D6-830E-41C8-BC10-7B5E96FC183A}" type="presOf" srcId="{23C2F90E-5802-4CBC-9A98-A15200789851}" destId="{1F5CE244-9D44-4324-A2ED-FABE7E6E3F27}" srcOrd="0" destOrd="0" presId="urn:microsoft.com/office/officeart/2005/8/layout/lProcess2"/>
    <dgm:cxn modelId="{77F811FA-37A7-45B4-8C5D-17F84C794B43}" srcId="{96FDE6BB-8E51-4913-BF35-961F172C3153}" destId="{23C2F90E-5802-4CBC-9A98-A15200789851}" srcOrd="0" destOrd="0" parTransId="{B5D403F1-1C41-4DF6-97BB-9CD0C56453C1}" sibTransId="{719659DD-6D07-4BB5-AD22-BBF1BA04D4FB}"/>
    <dgm:cxn modelId="{6DA19859-C7A7-41BF-A018-420E016A6261}" srcId="{2FC078B1-A3DB-4B28-A61C-FC268C27077E}" destId="{A0C6A2AA-B9D2-4828-B267-689D17E302B2}" srcOrd="0" destOrd="0" parTransId="{6BCF1486-1E8B-417F-B31D-14C7572A0ECF}" sibTransId="{F574CA52-BDAD-474D-92DD-4F895C4E35F1}"/>
    <dgm:cxn modelId="{BA3E2B09-4107-438A-9006-0C1D91286A23}" type="presOf" srcId="{C7865E79-1DEB-4F08-89AC-1DB30C1FB547}" destId="{43C13798-3CCF-44FA-99EC-2C5B5F51EFC9}" srcOrd="1" destOrd="0" presId="urn:microsoft.com/office/officeart/2005/8/layout/lProcess2"/>
    <dgm:cxn modelId="{F6CEE9C7-8C0E-4802-82E0-D2139228DE4D}" type="presOf" srcId="{BFA99EDC-9D0F-449C-AB92-75C69AFEAA2C}" destId="{140DF064-534F-4061-B4B1-3788DB0654BD}" srcOrd="0" destOrd="0" presId="urn:microsoft.com/office/officeart/2005/8/layout/lProcess2"/>
    <dgm:cxn modelId="{6821AB4B-B914-4E20-9192-389111B77D69}" type="presOf" srcId="{EEA051A3-402A-487A-8BEE-28699A020C94}" destId="{A6EBF40B-E38E-4AB2-B867-490881D65DAE}" srcOrd="0" destOrd="0" presId="urn:microsoft.com/office/officeart/2005/8/layout/lProcess2"/>
    <dgm:cxn modelId="{C7046156-0447-4744-9EFF-4EB40DD3FA42}" type="presOf" srcId="{06A01420-D823-4528-8E2B-04FFA5AD66F3}" destId="{83016ECE-E776-437C-9D25-5FD578AAB1B0}" srcOrd="0" destOrd="0" presId="urn:microsoft.com/office/officeart/2005/8/layout/lProcess2"/>
    <dgm:cxn modelId="{1BDEAB3C-EBC5-4607-8689-7DB426FCFB62}" srcId="{BFA99EDC-9D0F-449C-AB92-75C69AFEAA2C}" destId="{465821D8-D553-4D2B-A351-65C71303E3F2}" srcOrd="1" destOrd="0" parTransId="{18A21D16-7441-4D19-AC2A-F7FF60009AE2}" sibTransId="{8403D627-31DE-4506-B163-6ED849900F77}"/>
    <dgm:cxn modelId="{5D34F717-9131-4B51-8E2E-8F83FA28041D}" type="presOf" srcId="{8C9961F4-7922-4DA0-BB4F-454E5E722059}" destId="{0D923BA4-DA6F-4C37-A26B-24C07F09E510}" srcOrd="0" destOrd="0" presId="urn:microsoft.com/office/officeart/2005/8/layout/lProcess2"/>
    <dgm:cxn modelId="{58C403DF-0ECB-4635-8E3B-4A2E0B8AB8DE}" srcId="{06A01420-D823-4528-8E2B-04FFA5AD66F3}" destId="{C7943167-CA24-49A5-8C3F-0BC8D697F32D}" srcOrd="0" destOrd="0" parTransId="{9B0AC3F6-71F6-47FC-9808-B6E3AD6B1707}" sibTransId="{633E69AC-7D7B-4E77-A5CC-92A0948EDCB9}"/>
    <dgm:cxn modelId="{4751F8C0-94F1-42E8-9BDB-10F4E4D5D899}" srcId="{BFA99EDC-9D0F-449C-AB92-75C69AFEAA2C}" destId="{39FC48F9-AC0A-46C1-BDCA-36BA584182DA}" srcOrd="3" destOrd="0" parTransId="{FD007C14-7A4A-4BC6-B8FB-CAF88B00D721}" sibTransId="{9AC0316F-06FE-45F8-82BA-39D4ED00515B}"/>
    <dgm:cxn modelId="{70149B0F-16E4-45A3-9C75-031D8473E5E4}" type="presOf" srcId="{C7943167-CA24-49A5-8C3F-0BC8D697F32D}" destId="{92F70A9C-0218-40A2-A8C8-6D701CE6692F}" srcOrd="0" destOrd="0" presId="urn:microsoft.com/office/officeart/2005/8/layout/lProcess2"/>
    <dgm:cxn modelId="{1B2CADFF-8D39-4474-8785-4784DD601C1D}" type="presOf" srcId="{A844D11B-0B07-426B-B082-1760185125D1}" destId="{69253CC7-AB9D-439A-B5E7-F5A0083B9020}" srcOrd="0" destOrd="0" presId="urn:microsoft.com/office/officeart/2005/8/layout/lProcess2"/>
    <dgm:cxn modelId="{2C3BD7B6-525C-4F89-995C-C1CCB94C6511}" type="presOf" srcId="{96FDE6BB-8E51-4913-BF35-961F172C3153}" destId="{EE5ADF1B-3B4D-4AAA-94A2-270062F6C5B9}" srcOrd="0" destOrd="0" presId="urn:microsoft.com/office/officeart/2005/8/layout/lProcess2"/>
    <dgm:cxn modelId="{0153AA30-B50E-44E6-89C8-9D03B8757673}" type="presOf" srcId="{CBC48901-78A5-4365-97C8-3D911E9E26BC}" destId="{98BE1B54-2195-428D-BFF2-EB37CF182943}" srcOrd="0" destOrd="0" presId="urn:microsoft.com/office/officeart/2005/8/layout/lProcess2"/>
    <dgm:cxn modelId="{A29439D8-F5C7-4A2D-A218-4BD68C8BDF4D}" srcId="{BFA99EDC-9D0F-449C-AB92-75C69AFEAA2C}" destId="{96FDE6BB-8E51-4913-BF35-961F172C3153}" srcOrd="5" destOrd="0" parTransId="{5F014A00-909F-4CC1-AA51-F50B373F666A}" sibTransId="{9F247F19-B596-4D55-B312-DA97FEB3DAF0}"/>
    <dgm:cxn modelId="{683FC807-DBE7-4452-9B1D-9CC5C6BEA228}" srcId="{BFA99EDC-9D0F-449C-AB92-75C69AFEAA2C}" destId="{06A01420-D823-4528-8E2B-04FFA5AD66F3}" srcOrd="2" destOrd="0" parTransId="{2E7B7FD2-C27D-4304-9E5F-EDFA691750FF}" sibTransId="{15C3F66D-02BD-475F-A5F4-3C5B97DFE8FA}"/>
    <dgm:cxn modelId="{A581BD1B-E303-4BCD-904B-4355ACFEF7AE}" srcId="{C7865E79-1DEB-4F08-89AC-1DB30C1FB547}" destId="{55E29E8F-B972-4616-853C-67EF3F869E20}" srcOrd="1" destOrd="0" parTransId="{D435BB37-8602-42FC-B658-E49910BEB9CA}" sibTransId="{6748A5CC-7156-497B-B5CC-E7D14233CE72}"/>
    <dgm:cxn modelId="{FDB1AE44-65E9-4331-B9EE-DE180299673A}" srcId="{39FC48F9-AC0A-46C1-BDCA-36BA584182DA}" destId="{4ABDC02E-49B5-4C56-8A14-67E157E7073A}" srcOrd="1" destOrd="0" parTransId="{B52D8AB9-561C-4A3C-A3A2-B8F93DDA38BE}" sibTransId="{6CA86B70-1BCB-4F29-A81C-21DC0253FF95}"/>
    <dgm:cxn modelId="{B4FEA9EB-283F-4883-988D-C58D54A6D3AA}" type="presOf" srcId="{D3FB8678-D0F1-4670-B786-B7B993165F2A}" destId="{938500ED-A0C1-45CA-B8FE-8F0730000A09}" srcOrd="0" destOrd="0" presId="urn:microsoft.com/office/officeart/2005/8/layout/lProcess2"/>
    <dgm:cxn modelId="{4F607145-CDD8-4EFC-BE26-0C165893F20F}" type="presParOf" srcId="{140DF064-534F-4061-B4B1-3788DB0654BD}" destId="{D3DB0A27-50EC-481F-B544-EF493C28DA80}" srcOrd="0" destOrd="0" presId="urn:microsoft.com/office/officeart/2005/8/layout/lProcess2"/>
    <dgm:cxn modelId="{A1317AE1-AF52-41FD-B2F0-68E92B73D20C}" type="presParOf" srcId="{D3DB0A27-50EC-481F-B544-EF493C28DA80}" destId="{16F408DB-0552-4264-9AC9-DD959D59A490}" srcOrd="0" destOrd="0" presId="urn:microsoft.com/office/officeart/2005/8/layout/lProcess2"/>
    <dgm:cxn modelId="{294C18B3-E4A9-49E6-B8CF-CF0CAE54A44C}" type="presParOf" srcId="{D3DB0A27-50EC-481F-B544-EF493C28DA80}" destId="{BD64C6B1-BADE-44BF-8F1C-48AAB4B7F844}" srcOrd="1" destOrd="0" presId="urn:microsoft.com/office/officeart/2005/8/layout/lProcess2"/>
    <dgm:cxn modelId="{B32835E5-4147-4695-8B5C-C1172E92BA42}" type="presParOf" srcId="{D3DB0A27-50EC-481F-B544-EF493C28DA80}" destId="{DAE377CF-0450-41A1-A5E8-DBFEAFACFDA7}" srcOrd="2" destOrd="0" presId="urn:microsoft.com/office/officeart/2005/8/layout/lProcess2"/>
    <dgm:cxn modelId="{2D9CFC0A-878A-40C8-A0AE-2B3AEC8FBC35}" type="presParOf" srcId="{DAE377CF-0450-41A1-A5E8-DBFEAFACFDA7}" destId="{BE98072F-4C1D-40BF-9512-4C64CB3A777E}" srcOrd="0" destOrd="0" presId="urn:microsoft.com/office/officeart/2005/8/layout/lProcess2"/>
    <dgm:cxn modelId="{C6BD9124-BEF5-4D63-8032-8E4D4F284157}" type="presParOf" srcId="{BE98072F-4C1D-40BF-9512-4C64CB3A777E}" destId="{9CE7FB1E-3EFA-4FC7-B050-51FD6D3314B6}" srcOrd="0" destOrd="0" presId="urn:microsoft.com/office/officeart/2005/8/layout/lProcess2"/>
    <dgm:cxn modelId="{BE70A863-DEF4-4D68-8E9F-B4D45F17EC42}" type="presParOf" srcId="{BE98072F-4C1D-40BF-9512-4C64CB3A777E}" destId="{72B5C7E3-9D3F-4D1B-BEEA-A453B731EC54}" srcOrd="1" destOrd="0" presId="urn:microsoft.com/office/officeart/2005/8/layout/lProcess2"/>
    <dgm:cxn modelId="{57EF886E-3EEE-4277-B041-3FC72305FE25}" type="presParOf" srcId="{BE98072F-4C1D-40BF-9512-4C64CB3A777E}" destId="{938500ED-A0C1-45CA-B8FE-8F0730000A09}" srcOrd="2" destOrd="0" presId="urn:microsoft.com/office/officeart/2005/8/layout/lProcess2"/>
    <dgm:cxn modelId="{AA78C304-ADF6-490C-93DD-03DFD1182F3B}" type="presParOf" srcId="{140DF064-534F-4061-B4B1-3788DB0654BD}" destId="{C1C2F6D9-3DD8-4D7A-8FB8-9547C42444BD}" srcOrd="1" destOrd="0" presId="urn:microsoft.com/office/officeart/2005/8/layout/lProcess2"/>
    <dgm:cxn modelId="{3C443ED4-E9DB-4EDB-910E-D80DBC4FBAFA}" type="presParOf" srcId="{140DF064-534F-4061-B4B1-3788DB0654BD}" destId="{412C93D3-0197-4FEA-AFFE-A1260A7E41A2}" srcOrd="2" destOrd="0" presId="urn:microsoft.com/office/officeart/2005/8/layout/lProcess2"/>
    <dgm:cxn modelId="{9A42D46B-0453-465C-9DEE-00AF21C9D178}" type="presParOf" srcId="{412C93D3-0197-4FEA-AFFE-A1260A7E41A2}" destId="{FDD55EBC-A322-4779-B769-2379516D2854}" srcOrd="0" destOrd="0" presId="urn:microsoft.com/office/officeart/2005/8/layout/lProcess2"/>
    <dgm:cxn modelId="{1F076FA4-DBFB-4353-9595-E630926C8B3F}" type="presParOf" srcId="{412C93D3-0197-4FEA-AFFE-A1260A7E41A2}" destId="{91C4229C-DF92-44E7-AC42-B7D3467DBCF4}" srcOrd="1" destOrd="0" presId="urn:microsoft.com/office/officeart/2005/8/layout/lProcess2"/>
    <dgm:cxn modelId="{3020AA4F-456B-4C93-8270-A9E7B6449490}" type="presParOf" srcId="{412C93D3-0197-4FEA-AFFE-A1260A7E41A2}" destId="{33CB17B0-99C5-48C2-A9BA-B4D5F3D2E7CA}" srcOrd="2" destOrd="0" presId="urn:microsoft.com/office/officeart/2005/8/layout/lProcess2"/>
    <dgm:cxn modelId="{98BDBDE9-DE04-451A-898C-E899A84F86AB}" type="presParOf" srcId="{33CB17B0-99C5-48C2-A9BA-B4D5F3D2E7CA}" destId="{295B2564-3F8B-441E-8B45-BEADE8679DA9}" srcOrd="0" destOrd="0" presId="urn:microsoft.com/office/officeart/2005/8/layout/lProcess2"/>
    <dgm:cxn modelId="{8669BB2C-A0A1-4F39-A5D5-17159BE606D3}" type="presParOf" srcId="{295B2564-3F8B-441E-8B45-BEADE8679DA9}" destId="{0D923BA4-DA6F-4C37-A26B-24C07F09E510}" srcOrd="0" destOrd="0" presId="urn:microsoft.com/office/officeart/2005/8/layout/lProcess2"/>
    <dgm:cxn modelId="{C474EAE0-30A7-49A0-9645-5BBAA06F62E8}" type="presParOf" srcId="{295B2564-3F8B-441E-8B45-BEADE8679DA9}" destId="{841DB48E-7C61-42DE-BD8C-19CA2AA860ED}" srcOrd="1" destOrd="0" presId="urn:microsoft.com/office/officeart/2005/8/layout/lProcess2"/>
    <dgm:cxn modelId="{0A797E92-7DC6-4853-8F66-BB00E8CAACBA}" type="presParOf" srcId="{295B2564-3F8B-441E-8B45-BEADE8679DA9}" destId="{98BE1B54-2195-428D-BFF2-EB37CF182943}" srcOrd="2" destOrd="0" presId="urn:microsoft.com/office/officeart/2005/8/layout/lProcess2"/>
    <dgm:cxn modelId="{D08D8EA1-1476-4804-8FBC-143E939E55D3}" type="presParOf" srcId="{140DF064-534F-4061-B4B1-3788DB0654BD}" destId="{07FF4FE2-D685-4922-A8EE-7D310A475602}" srcOrd="3" destOrd="0" presId="urn:microsoft.com/office/officeart/2005/8/layout/lProcess2"/>
    <dgm:cxn modelId="{684CBADC-7674-47AE-8F17-70763DE11706}" type="presParOf" srcId="{140DF064-534F-4061-B4B1-3788DB0654BD}" destId="{BACF75A0-7100-414C-9C23-FC0D472A816F}" srcOrd="4" destOrd="0" presId="urn:microsoft.com/office/officeart/2005/8/layout/lProcess2"/>
    <dgm:cxn modelId="{26C74464-5FD7-49F9-A004-719EF55F6136}" type="presParOf" srcId="{BACF75A0-7100-414C-9C23-FC0D472A816F}" destId="{83016ECE-E776-437C-9D25-5FD578AAB1B0}" srcOrd="0" destOrd="0" presId="urn:microsoft.com/office/officeart/2005/8/layout/lProcess2"/>
    <dgm:cxn modelId="{EFFAE6AF-78B2-48F0-8E74-87971C381FD9}" type="presParOf" srcId="{BACF75A0-7100-414C-9C23-FC0D472A816F}" destId="{F9BFA2FE-6016-4926-9AEF-3B09DA1E37EE}" srcOrd="1" destOrd="0" presId="urn:microsoft.com/office/officeart/2005/8/layout/lProcess2"/>
    <dgm:cxn modelId="{74530007-8F88-4F59-A632-9C122DF97A6F}" type="presParOf" srcId="{BACF75A0-7100-414C-9C23-FC0D472A816F}" destId="{F222807B-207C-43E0-8186-160C34218204}" srcOrd="2" destOrd="0" presId="urn:microsoft.com/office/officeart/2005/8/layout/lProcess2"/>
    <dgm:cxn modelId="{7C90A8EB-C28D-4657-AEAE-BAE74F6A38CE}" type="presParOf" srcId="{F222807B-207C-43E0-8186-160C34218204}" destId="{09813CEE-DB38-4676-B1B8-9AB98C8F3388}" srcOrd="0" destOrd="0" presId="urn:microsoft.com/office/officeart/2005/8/layout/lProcess2"/>
    <dgm:cxn modelId="{5212D6E1-33B3-4D50-842B-9F9EFB50E227}" type="presParOf" srcId="{09813CEE-DB38-4676-B1B8-9AB98C8F3388}" destId="{92F70A9C-0218-40A2-A8C8-6D701CE6692F}" srcOrd="0" destOrd="0" presId="urn:microsoft.com/office/officeart/2005/8/layout/lProcess2"/>
    <dgm:cxn modelId="{92E9368B-346E-4078-92ED-1743F3895BA4}" type="presParOf" srcId="{09813CEE-DB38-4676-B1B8-9AB98C8F3388}" destId="{F6C8DC01-AD2E-45C1-89E6-E443CC70E9C2}" srcOrd="1" destOrd="0" presId="urn:microsoft.com/office/officeart/2005/8/layout/lProcess2"/>
    <dgm:cxn modelId="{57E5F7E5-0CFE-4B6C-9E7D-00945F6C3779}" type="presParOf" srcId="{09813CEE-DB38-4676-B1B8-9AB98C8F3388}" destId="{69253CC7-AB9D-439A-B5E7-F5A0083B9020}" srcOrd="2" destOrd="0" presId="urn:microsoft.com/office/officeart/2005/8/layout/lProcess2"/>
    <dgm:cxn modelId="{31829B59-0B82-4ABB-B8CB-1A23711CC27C}" type="presParOf" srcId="{140DF064-534F-4061-B4B1-3788DB0654BD}" destId="{FAEA26EE-46AE-4FD4-B8C1-A0AFAFF7D9A8}" srcOrd="5" destOrd="0" presId="urn:microsoft.com/office/officeart/2005/8/layout/lProcess2"/>
    <dgm:cxn modelId="{AE17009C-E2F4-4DE5-BA8C-B643B37F7BBB}" type="presParOf" srcId="{140DF064-534F-4061-B4B1-3788DB0654BD}" destId="{39D6C9BD-92B9-4914-91D9-BD67C3AAE320}" srcOrd="6" destOrd="0" presId="urn:microsoft.com/office/officeart/2005/8/layout/lProcess2"/>
    <dgm:cxn modelId="{9F64C29B-0848-4332-94CD-A6CAC5C34FFF}" type="presParOf" srcId="{39D6C9BD-92B9-4914-91D9-BD67C3AAE320}" destId="{5E00957E-8355-4361-AC33-E0504B0DB953}" srcOrd="0" destOrd="0" presId="urn:microsoft.com/office/officeart/2005/8/layout/lProcess2"/>
    <dgm:cxn modelId="{79269A2B-229F-4BCA-A7B8-200A75D3368D}" type="presParOf" srcId="{39D6C9BD-92B9-4914-91D9-BD67C3AAE320}" destId="{1FC8190B-BB11-472A-A55E-26437A0BC696}" srcOrd="1" destOrd="0" presId="urn:microsoft.com/office/officeart/2005/8/layout/lProcess2"/>
    <dgm:cxn modelId="{62B31343-1C2E-49FA-BD6D-2B41500C0AB9}" type="presParOf" srcId="{39D6C9BD-92B9-4914-91D9-BD67C3AAE320}" destId="{6ACD776C-840A-4ACA-83B1-FC4BCA6FE4ED}" srcOrd="2" destOrd="0" presId="urn:microsoft.com/office/officeart/2005/8/layout/lProcess2"/>
    <dgm:cxn modelId="{21996047-52A1-400C-922C-D5E6D120D6FF}" type="presParOf" srcId="{6ACD776C-840A-4ACA-83B1-FC4BCA6FE4ED}" destId="{F06554D2-C570-495F-99B9-CFA032DB91A3}" srcOrd="0" destOrd="0" presId="urn:microsoft.com/office/officeart/2005/8/layout/lProcess2"/>
    <dgm:cxn modelId="{AA80B512-A8FC-44E7-AA52-BE35A4FC8679}" type="presParOf" srcId="{F06554D2-C570-495F-99B9-CFA032DB91A3}" destId="{A6EBF40B-E38E-4AB2-B867-490881D65DAE}" srcOrd="0" destOrd="0" presId="urn:microsoft.com/office/officeart/2005/8/layout/lProcess2"/>
    <dgm:cxn modelId="{30780F24-FB83-4B8F-8DFA-90BDF660D364}" type="presParOf" srcId="{F06554D2-C570-495F-99B9-CFA032DB91A3}" destId="{BA57DB96-FBAD-4346-8F07-4D6FD0ED7FCB}" srcOrd="1" destOrd="0" presId="urn:microsoft.com/office/officeart/2005/8/layout/lProcess2"/>
    <dgm:cxn modelId="{4D2489A8-B3C6-4687-B8CF-BDD1C18A89B0}" type="presParOf" srcId="{F06554D2-C570-495F-99B9-CFA032DB91A3}" destId="{D42D50FA-7C3E-455F-A9F9-2D24B1464D15}" srcOrd="2" destOrd="0" presId="urn:microsoft.com/office/officeart/2005/8/layout/lProcess2"/>
    <dgm:cxn modelId="{1E69EFFE-40D6-4A3F-908D-59887E2C3B3D}" type="presParOf" srcId="{140DF064-534F-4061-B4B1-3788DB0654BD}" destId="{30F671E4-6AB5-49E3-9281-D38BF9E10025}" srcOrd="7" destOrd="0" presId="urn:microsoft.com/office/officeart/2005/8/layout/lProcess2"/>
    <dgm:cxn modelId="{A5C192C6-C3A9-4A17-8CC1-22C9249E0D53}" type="presParOf" srcId="{140DF064-534F-4061-B4B1-3788DB0654BD}" destId="{F7188E90-5519-4955-86D0-CF29FD4A8AF3}" srcOrd="8" destOrd="0" presId="urn:microsoft.com/office/officeart/2005/8/layout/lProcess2"/>
    <dgm:cxn modelId="{B1579D21-A3E2-49CC-B9EB-1626D190AF31}" type="presParOf" srcId="{F7188E90-5519-4955-86D0-CF29FD4A8AF3}" destId="{F8EF71AE-D5A5-487E-A897-5595166F863B}" srcOrd="0" destOrd="0" presId="urn:microsoft.com/office/officeart/2005/8/layout/lProcess2"/>
    <dgm:cxn modelId="{38D39727-5ED0-49D8-9E7A-0F9A24058302}" type="presParOf" srcId="{F7188E90-5519-4955-86D0-CF29FD4A8AF3}" destId="{43C13798-3CCF-44FA-99EC-2C5B5F51EFC9}" srcOrd="1" destOrd="0" presId="urn:microsoft.com/office/officeart/2005/8/layout/lProcess2"/>
    <dgm:cxn modelId="{77B883B6-0BC2-455A-A456-4AAB8F1A1C19}" type="presParOf" srcId="{F7188E90-5519-4955-86D0-CF29FD4A8AF3}" destId="{CFF9CA18-897B-42A1-8DC9-2849710E9C22}" srcOrd="2" destOrd="0" presId="urn:microsoft.com/office/officeart/2005/8/layout/lProcess2"/>
    <dgm:cxn modelId="{0845DF7E-8341-4FBE-9161-D58E377CE95A}" type="presParOf" srcId="{CFF9CA18-897B-42A1-8DC9-2849710E9C22}" destId="{1635748A-EBB4-423D-9731-DC326AD21FA2}" srcOrd="0" destOrd="0" presId="urn:microsoft.com/office/officeart/2005/8/layout/lProcess2"/>
    <dgm:cxn modelId="{69EAC082-7467-43FA-979A-A2082D7FB742}" type="presParOf" srcId="{1635748A-EBB4-423D-9731-DC326AD21FA2}" destId="{452AD023-2329-4CE4-9737-FAD769555B33}" srcOrd="0" destOrd="0" presId="urn:microsoft.com/office/officeart/2005/8/layout/lProcess2"/>
    <dgm:cxn modelId="{C6E3909F-1FDE-4D78-9F30-21636B731874}" type="presParOf" srcId="{1635748A-EBB4-423D-9731-DC326AD21FA2}" destId="{CEEFCCEA-E4C9-4BA5-BC5D-71339BED5D99}" srcOrd="1" destOrd="0" presId="urn:microsoft.com/office/officeart/2005/8/layout/lProcess2"/>
    <dgm:cxn modelId="{4D463930-22EC-44C5-8C49-003F03EECC5C}" type="presParOf" srcId="{1635748A-EBB4-423D-9731-DC326AD21FA2}" destId="{2FDFF76B-AC9E-4EF6-9AAD-F684ECF58C02}" srcOrd="2" destOrd="0" presId="urn:microsoft.com/office/officeart/2005/8/layout/lProcess2"/>
    <dgm:cxn modelId="{DA1C9A39-1057-4D15-B5A2-256D68AD9883}" type="presParOf" srcId="{140DF064-534F-4061-B4B1-3788DB0654BD}" destId="{AEADBEB8-4B14-4F8A-849D-27B1575D3FFE}" srcOrd="9" destOrd="0" presId="urn:microsoft.com/office/officeart/2005/8/layout/lProcess2"/>
    <dgm:cxn modelId="{128582AC-D0CB-4877-9211-8147019D55F7}" type="presParOf" srcId="{140DF064-534F-4061-B4B1-3788DB0654BD}" destId="{78260BDC-2A04-4F7A-8960-356A5C36F29A}" srcOrd="10" destOrd="0" presId="urn:microsoft.com/office/officeart/2005/8/layout/lProcess2"/>
    <dgm:cxn modelId="{69E277F7-E852-4C42-9508-D06541C65CDA}" type="presParOf" srcId="{78260BDC-2A04-4F7A-8960-356A5C36F29A}" destId="{EE5ADF1B-3B4D-4AAA-94A2-270062F6C5B9}" srcOrd="0" destOrd="0" presId="urn:microsoft.com/office/officeart/2005/8/layout/lProcess2"/>
    <dgm:cxn modelId="{1CFBDD21-DE35-4495-B755-64F110F847F7}" type="presParOf" srcId="{78260BDC-2A04-4F7A-8960-356A5C36F29A}" destId="{03D8D318-89FA-4644-8EDF-4E7104B4A3B6}" srcOrd="1" destOrd="0" presId="urn:microsoft.com/office/officeart/2005/8/layout/lProcess2"/>
    <dgm:cxn modelId="{77AA65F1-BC24-4708-A8BC-718EA5A7994F}" type="presParOf" srcId="{78260BDC-2A04-4F7A-8960-356A5C36F29A}" destId="{5F4E709C-93F1-4E0B-A891-9254CE0606DF}" srcOrd="2" destOrd="0" presId="urn:microsoft.com/office/officeart/2005/8/layout/lProcess2"/>
    <dgm:cxn modelId="{0EFC3044-5182-44BE-A73C-5B710E58ADD9}" type="presParOf" srcId="{5F4E709C-93F1-4E0B-A891-9254CE0606DF}" destId="{12CBC640-BF12-493E-9BA4-90E0D4A7DA48}" srcOrd="0" destOrd="0" presId="urn:microsoft.com/office/officeart/2005/8/layout/lProcess2"/>
    <dgm:cxn modelId="{DCA08F2E-3202-49F3-8208-2CADDCC8BD58}" type="presParOf" srcId="{12CBC640-BF12-493E-9BA4-90E0D4A7DA48}" destId="{1F5CE244-9D44-4324-A2ED-FABE7E6E3F27}" srcOrd="0" destOrd="0" presId="urn:microsoft.com/office/officeart/2005/8/layout/lProcess2"/>
    <dgm:cxn modelId="{E5461E9A-E812-4556-B5A2-3BD7211F3889}" type="presParOf" srcId="{12CBC640-BF12-493E-9BA4-90E0D4A7DA48}" destId="{2FCA2704-4303-49AF-B9CF-0ECEFC06088E}" srcOrd="1" destOrd="0" presId="urn:microsoft.com/office/officeart/2005/8/layout/lProcess2"/>
    <dgm:cxn modelId="{F38C09EF-F3A3-4A2D-9723-7E73F557B65B}" type="presParOf" srcId="{12CBC640-BF12-493E-9BA4-90E0D4A7DA48}" destId="{DD5E91C0-E944-427E-94F7-92AC693C72E8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01B7A0-A40D-4C6B-87DA-70D4D0135708}">
      <dsp:nvSpPr>
        <dsp:cNvPr id="0" name=""/>
        <dsp:cNvSpPr/>
      </dsp:nvSpPr>
      <dsp:spPr>
        <a:xfrm rot="5400000">
          <a:off x="330594" y="596881"/>
          <a:ext cx="930134" cy="112353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67E3D7-9D70-44E2-8582-CFF80A52A05C}">
      <dsp:nvSpPr>
        <dsp:cNvPr id="0" name=""/>
        <dsp:cNvSpPr/>
      </dsp:nvSpPr>
      <dsp:spPr>
        <a:xfrm>
          <a:off x="542916" y="833"/>
          <a:ext cx="1248370" cy="7490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600" b="1" kern="1200" dirty="0" smtClean="0">
              <a:solidFill>
                <a:srgbClr val="00B0F0"/>
              </a:solidFill>
            </a:rPr>
            <a:t>S</a:t>
          </a:r>
          <a:r>
            <a:rPr lang="en-GB" sz="2600" b="1" kern="1200" baseline="30000" dirty="0" smtClean="0"/>
            <a:t>2-</a:t>
          </a:r>
          <a:endParaRPr lang="en-GB" sz="2600" b="1" kern="1200" dirty="0"/>
        </a:p>
      </dsp:txBody>
      <dsp:txXfrm>
        <a:off x="564854" y="22771"/>
        <a:ext cx="1204494" cy="705146"/>
      </dsp:txXfrm>
    </dsp:sp>
    <dsp:sp modelId="{1D39E9D4-E251-4395-B04F-D74B0D0CF354}">
      <dsp:nvSpPr>
        <dsp:cNvPr id="0" name=""/>
        <dsp:cNvSpPr/>
      </dsp:nvSpPr>
      <dsp:spPr>
        <a:xfrm rot="5400000">
          <a:off x="330594" y="1533158"/>
          <a:ext cx="930134" cy="112353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F2856E-29B2-49BB-AB7F-E89B6B49CBE1}">
      <dsp:nvSpPr>
        <dsp:cNvPr id="0" name=""/>
        <dsp:cNvSpPr/>
      </dsp:nvSpPr>
      <dsp:spPr>
        <a:xfrm>
          <a:off x="542916" y="937111"/>
          <a:ext cx="1248370" cy="7490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600" b="1" kern="1200" dirty="0" smtClean="0">
              <a:solidFill>
                <a:srgbClr val="00B0F0"/>
              </a:solidFill>
            </a:rPr>
            <a:t>Cl</a:t>
          </a:r>
          <a:r>
            <a:rPr lang="en-GB" sz="2600" b="1" kern="1200" baseline="-25000" dirty="0" smtClean="0"/>
            <a:t>2</a:t>
          </a:r>
          <a:r>
            <a:rPr lang="en-GB" sz="2600" b="1" kern="1200" baseline="0" dirty="0" smtClean="0"/>
            <a:t>O</a:t>
          </a:r>
          <a:endParaRPr lang="en-GB" sz="2600" b="1" kern="1200" dirty="0"/>
        </a:p>
      </dsp:txBody>
      <dsp:txXfrm>
        <a:off x="564854" y="959049"/>
        <a:ext cx="1204494" cy="705146"/>
      </dsp:txXfrm>
    </dsp:sp>
    <dsp:sp modelId="{43682F1A-581B-42CB-999A-28F798B14569}">
      <dsp:nvSpPr>
        <dsp:cNvPr id="0" name=""/>
        <dsp:cNvSpPr/>
      </dsp:nvSpPr>
      <dsp:spPr>
        <a:xfrm rot="5400000">
          <a:off x="330594" y="2469436"/>
          <a:ext cx="930134" cy="112353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265A4A-D59B-46A0-88A2-D77C218EE47E}">
      <dsp:nvSpPr>
        <dsp:cNvPr id="0" name=""/>
        <dsp:cNvSpPr/>
      </dsp:nvSpPr>
      <dsp:spPr>
        <a:xfrm>
          <a:off x="542916" y="1873388"/>
          <a:ext cx="1248370" cy="7490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600" b="1" kern="1200" dirty="0" smtClean="0">
              <a:solidFill>
                <a:srgbClr val="00B0F0"/>
              </a:solidFill>
            </a:rPr>
            <a:t>H</a:t>
          </a:r>
          <a:r>
            <a:rPr lang="en-GB" sz="2600" b="1" kern="1200" baseline="-25000" dirty="0" smtClean="0"/>
            <a:t>2</a:t>
          </a:r>
          <a:r>
            <a:rPr lang="en-GB" sz="2600" b="1" kern="1200" baseline="0" dirty="0" smtClean="0"/>
            <a:t>O</a:t>
          </a:r>
          <a:endParaRPr lang="en-GB" sz="2600" b="1" kern="1200" dirty="0"/>
        </a:p>
      </dsp:txBody>
      <dsp:txXfrm>
        <a:off x="564854" y="1895326"/>
        <a:ext cx="1204494" cy="705146"/>
      </dsp:txXfrm>
    </dsp:sp>
    <dsp:sp modelId="{7EBAFBBA-1C65-4D3D-A311-A3BDCBF0BD5B}">
      <dsp:nvSpPr>
        <dsp:cNvPr id="0" name=""/>
        <dsp:cNvSpPr/>
      </dsp:nvSpPr>
      <dsp:spPr>
        <a:xfrm rot="5400000">
          <a:off x="330594" y="3405714"/>
          <a:ext cx="930134" cy="112353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C3CEAE-500E-4B95-89A9-016A2111EDFE}">
      <dsp:nvSpPr>
        <dsp:cNvPr id="0" name=""/>
        <dsp:cNvSpPr/>
      </dsp:nvSpPr>
      <dsp:spPr>
        <a:xfrm>
          <a:off x="542916" y="2809666"/>
          <a:ext cx="1248370" cy="7490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600" b="1" kern="1200" dirty="0" smtClean="0">
              <a:solidFill>
                <a:srgbClr val="00B0F0"/>
              </a:solidFill>
            </a:rPr>
            <a:t>N</a:t>
          </a:r>
          <a:r>
            <a:rPr lang="en-GB" sz="2600" b="1" kern="1200" dirty="0" smtClean="0"/>
            <a:t>H</a:t>
          </a:r>
          <a:r>
            <a:rPr lang="en-GB" sz="2600" b="1" kern="1200" baseline="-25000" dirty="0" smtClean="0"/>
            <a:t>4</a:t>
          </a:r>
          <a:r>
            <a:rPr lang="en-GB" sz="2600" b="1" kern="1200" baseline="30000" dirty="0" smtClean="0"/>
            <a:t>+</a:t>
          </a:r>
          <a:endParaRPr lang="en-GB" sz="2600" b="1" kern="1200" dirty="0"/>
        </a:p>
      </dsp:txBody>
      <dsp:txXfrm>
        <a:off x="564854" y="2831604"/>
        <a:ext cx="1204494" cy="705146"/>
      </dsp:txXfrm>
    </dsp:sp>
    <dsp:sp modelId="{F38EB9A5-DA05-4D38-9B9E-71EC47C9526E}">
      <dsp:nvSpPr>
        <dsp:cNvPr id="0" name=""/>
        <dsp:cNvSpPr/>
      </dsp:nvSpPr>
      <dsp:spPr>
        <a:xfrm>
          <a:off x="798733" y="3873853"/>
          <a:ext cx="1654188" cy="112353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5714DF-7376-4331-98AD-4FBD52B2ACDD}">
      <dsp:nvSpPr>
        <dsp:cNvPr id="0" name=""/>
        <dsp:cNvSpPr/>
      </dsp:nvSpPr>
      <dsp:spPr>
        <a:xfrm>
          <a:off x="542916" y="3745944"/>
          <a:ext cx="1248370" cy="7490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600" b="1" kern="1200" dirty="0" smtClean="0">
              <a:solidFill>
                <a:srgbClr val="00B0F0"/>
              </a:solidFill>
            </a:rPr>
            <a:t>S</a:t>
          </a:r>
          <a:r>
            <a:rPr lang="pt-BR" sz="2600" b="1" kern="1200" dirty="0" smtClean="0"/>
            <a:t>O</a:t>
          </a:r>
          <a:r>
            <a:rPr lang="pt-BR" sz="2600" b="1" kern="1200" baseline="-25000" dirty="0" smtClean="0"/>
            <a:t>2</a:t>
          </a:r>
          <a:endParaRPr lang="en-GB" sz="2600" b="1" kern="1200" baseline="-25000" dirty="0"/>
        </a:p>
      </dsp:txBody>
      <dsp:txXfrm>
        <a:off x="564854" y="3767882"/>
        <a:ext cx="1204494" cy="705146"/>
      </dsp:txXfrm>
    </dsp:sp>
    <dsp:sp modelId="{4FB796A0-D36E-417D-9FCE-8D15A3AF7C77}">
      <dsp:nvSpPr>
        <dsp:cNvPr id="0" name=""/>
        <dsp:cNvSpPr/>
      </dsp:nvSpPr>
      <dsp:spPr>
        <a:xfrm rot="16200000">
          <a:off x="1990927" y="3405714"/>
          <a:ext cx="930134" cy="112353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1B5BD9-0888-47BF-96DB-384023025C31}">
      <dsp:nvSpPr>
        <dsp:cNvPr id="0" name=""/>
        <dsp:cNvSpPr/>
      </dsp:nvSpPr>
      <dsp:spPr>
        <a:xfrm>
          <a:off x="2203248" y="3745944"/>
          <a:ext cx="1248370" cy="7490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600" b="1" kern="1200" dirty="0" smtClean="0">
              <a:solidFill>
                <a:srgbClr val="00B0F0"/>
              </a:solidFill>
            </a:rPr>
            <a:t>S</a:t>
          </a:r>
          <a:r>
            <a:rPr lang="pt-BR" sz="2600" b="1" kern="1200" dirty="0" smtClean="0"/>
            <a:t>O</a:t>
          </a:r>
          <a:r>
            <a:rPr lang="pt-BR" sz="2600" b="1" kern="1200" baseline="-25000" dirty="0" smtClean="0"/>
            <a:t>3</a:t>
          </a:r>
          <a:endParaRPr lang="en-GB" sz="2600" b="1" kern="1200" baseline="-25000" dirty="0"/>
        </a:p>
      </dsp:txBody>
      <dsp:txXfrm>
        <a:off x="2225186" y="3767882"/>
        <a:ext cx="1204494" cy="705146"/>
      </dsp:txXfrm>
    </dsp:sp>
    <dsp:sp modelId="{B6E6BBEF-3FE1-4FEA-A744-99EF8BA065CB}">
      <dsp:nvSpPr>
        <dsp:cNvPr id="0" name=""/>
        <dsp:cNvSpPr/>
      </dsp:nvSpPr>
      <dsp:spPr>
        <a:xfrm rot="16200000">
          <a:off x="1990927" y="2469436"/>
          <a:ext cx="930134" cy="112353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84761D-6D78-4EE0-A9B3-7DB3474EBCF0}">
      <dsp:nvSpPr>
        <dsp:cNvPr id="0" name=""/>
        <dsp:cNvSpPr/>
      </dsp:nvSpPr>
      <dsp:spPr>
        <a:xfrm>
          <a:off x="2203248" y="2809666"/>
          <a:ext cx="1248370" cy="7490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600" b="1" kern="1200" dirty="0" smtClean="0"/>
            <a:t>H</a:t>
          </a:r>
          <a:r>
            <a:rPr lang="pt-BR" sz="2600" b="1" kern="1200" baseline="-25000" dirty="0" smtClean="0"/>
            <a:t>2</a:t>
          </a:r>
          <a:r>
            <a:rPr lang="pt-BR" sz="2600" b="1" kern="1200" dirty="0" smtClean="0">
              <a:solidFill>
                <a:srgbClr val="00B0F0"/>
              </a:solidFill>
            </a:rPr>
            <a:t>S</a:t>
          </a:r>
          <a:endParaRPr lang="en-GB" sz="2600" b="1" kern="1200" dirty="0">
            <a:solidFill>
              <a:srgbClr val="00B0F0"/>
            </a:solidFill>
          </a:endParaRPr>
        </a:p>
      </dsp:txBody>
      <dsp:txXfrm>
        <a:off x="2225186" y="2831604"/>
        <a:ext cx="1204494" cy="705146"/>
      </dsp:txXfrm>
    </dsp:sp>
    <dsp:sp modelId="{FBC8450F-B506-4F46-B3D7-31DC69F92E87}">
      <dsp:nvSpPr>
        <dsp:cNvPr id="0" name=""/>
        <dsp:cNvSpPr/>
      </dsp:nvSpPr>
      <dsp:spPr>
        <a:xfrm rot="16200000">
          <a:off x="1990927" y="1533158"/>
          <a:ext cx="930134" cy="112353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1E8DAB-5DAB-401C-B3FB-8E5190383B64}">
      <dsp:nvSpPr>
        <dsp:cNvPr id="0" name=""/>
        <dsp:cNvSpPr/>
      </dsp:nvSpPr>
      <dsp:spPr>
        <a:xfrm>
          <a:off x="2203248" y="1873388"/>
          <a:ext cx="1248370" cy="7490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600" b="1" kern="1200" dirty="0" smtClean="0">
              <a:solidFill>
                <a:srgbClr val="00B0F0"/>
              </a:solidFill>
            </a:rPr>
            <a:t>N</a:t>
          </a:r>
          <a:r>
            <a:rPr lang="pt-BR" sz="2600" b="1" kern="1200" dirty="0" smtClean="0"/>
            <a:t>O</a:t>
          </a:r>
          <a:r>
            <a:rPr lang="pt-BR" sz="2600" b="1" kern="1200" baseline="-25000" dirty="0" smtClean="0"/>
            <a:t>2</a:t>
          </a:r>
          <a:endParaRPr lang="en-GB" sz="2600" b="1" kern="1200" dirty="0"/>
        </a:p>
      </dsp:txBody>
      <dsp:txXfrm>
        <a:off x="2225186" y="1895326"/>
        <a:ext cx="1204494" cy="705146"/>
      </dsp:txXfrm>
    </dsp:sp>
    <dsp:sp modelId="{519A6D84-B87A-4AA3-BA99-DFAB8F3BAB33}">
      <dsp:nvSpPr>
        <dsp:cNvPr id="0" name=""/>
        <dsp:cNvSpPr/>
      </dsp:nvSpPr>
      <dsp:spPr>
        <a:xfrm rot="16200000">
          <a:off x="1990927" y="596881"/>
          <a:ext cx="930134" cy="112353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696FE0-672F-47A1-A4EE-F82A30F9B748}">
      <dsp:nvSpPr>
        <dsp:cNvPr id="0" name=""/>
        <dsp:cNvSpPr/>
      </dsp:nvSpPr>
      <dsp:spPr>
        <a:xfrm>
          <a:off x="2203248" y="937111"/>
          <a:ext cx="1248370" cy="7490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600" b="1" kern="1200" dirty="0" smtClean="0">
              <a:solidFill>
                <a:srgbClr val="00B0F0"/>
              </a:solidFill>
            </a:rPr>
            <a:t>N</a:t>
          </a:r>
          <a:r>
            <a:rPr lang="pt-BR" sz="2600" b="1" kern="1200" baseline="-25000" dirty="0" smtClean="0"/>
            <a:t>2</a:t>
          </a:r>
          <a:endParaRPr lang="en-GB" sz="2600" b="1" kern="1200" baseline="-25000" dirty="0"/>
        </a:p>
      </dsp:txBody>
      <dsp:txXfrm>
        <a:off x="2225186" y="959049"/>
        <a:ext cx="1204494" cy="705146"/>
      </dsp:txXfrm>
    </dsp:sp>
    <dsp:sp modelId="{D0B3EF1A-AFF9-48C3-AB18-4B27D5A608AC}">
      <dsp:nvSpPr>
        <dsp:cNvPr id="0" name=""/>
        <dsp:cNvSpPr/>
      </dsp:nvSpPr>
      <dsp:spPr>
        <a:xfrm>
          <a:off x="2459066" y="128742"/>
          <a:ext cx="1654188" cy="112353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66A23B-B30A-44AB-8277-9C561B812A18}">
      <dsp:nvSpPr>
        <dsp:cNvPr id="0" name=""/>
        <dsp:cNvSpPr/>
      </dsp:nvSpPr>
      <dsp:spPr>
        <a:xfrm>
          <a:off x="2203248" y="833"/>
          <a:ext cx="1248370" cy="7490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600" b="1" kern="1200" dirty="0" smtClean="0">
              <a:solidFill>
                <a:srgbClr val="00B0F0"/>
              </a:solidFill>
            </a:rPr>
            <a:t>N</a:t>
          </a:r>
          <a:r>
            <a:rPr lang="pt-BR" sz="2600" b="1" kern="1200" dirty="0" smtClean="0"/>
            <a:t>O</a:t>
          </a:r>
          <a:r>
            <a:rPr lang="pt-BR" sz="2600" b="1" kern="1200" baseline="-25000" dirty="0" smtClean="0"/>
            <a:t>3</a:t>
          </a:r>
          <a:r>
            <a:rPr lang="pt-BR" sz="2600" b="1" kern="1200" baseline="30000" dirty="0" smtClean="0"/>
            <a:t>-</a:t>
          </a:r>
          <a:endParaRPr lang="en-GB" sz="2600" b="1" kern="1200" baseline="-25000" dirty="0"/>
        </a:p>
      </dsp:txBody>
      <dsp:txXfrm>
        <a:off x="2225186" y="22771"/>
        <a:ext cx="1204494" cy="705146"/>
      </dsp:txXfrm>
    </dsp:sp>
    <dsp:sp modelId="{FDB2518F-238B-4450-8A0D-D3292B32D981}">
      <dsp:nvSpPr>
        <dsp:cNvPr id="0" name=""/>
        <dsp:cNvSpPr/>
      </dsp:nvSpPr>
      <dsp:spPr>
        <a:xfrm rot="5400000">
          <a:off x="3651259" y="596881"/>
          <a:ext cx="930134" cy="112353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8F3615-46BD-4724-90DF-E41F76D89DF8}">
      <dsp:nvSpPr>
        <dsp:cNvPr id="0" name=""/>
        <dsp:cNvSpPr/>
      </dsp:nvSpPr>
      <dsp:spPr>
        <a:xfrm>
          <a:off x="3863581" y="833"/>
          <a:ext cx="1248370" cy="7490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600" b="1" kern="1200" dirty="0" smtClean="0">
              <a:solidFill>
                <a:srgbClr val="00B0F0"/>
              </a:solidFill>
            </a:rPr>
            <a:t>Cl</a:t>
          </a:r>
          <a:r>
            <a:rPr lang="en-GB" sz="2600" b="1" kern="1200" baseline="30000" dirty="0" smtClean="0"/>
            <a:t>-</a:t>
          </a:r>
          <a:endParaRPr lang="en-GB" sz="2600" b="1" kern="1200" dirty="0"/>
        </a:p>
      </dsp:txBody>
      <dsp:txXfrm>
        <a:off x="3885519" y="22771"/>
        <a:ext cx="1204494" cy="705146"/>
      </dsp:txXfrm>
    </dsp:sp>
    <dsp:sp modelId="{764ACE78-55DE-4C33-9B0E-1C3A52E0713C}">
      <dsp:nvSpPr>
        <dsp:cNvPr id="0" name=""/>
        <dsp:cNvSpPr/>
      </dsp:nvSpPr>
      <dsp:spPr>
        <a:xfrm rot="5400000">
          <a:off x="3651259" y="1533158"/>
          <a:ext cx="930134" cy="112353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680CAE-ADE9-4278-961B-2AE605BD1815}">
      <dsp:nvSpPr>
        <dsp:cNvPr id="0" name=""/>
        <dsp:cNvSpPr/>
      </dsp:nvSpPr>
      <dsp:spPr>
        <a:xfrm>
          <a:off x="3863581" y="937111"/>
          <a:ext cx="1248370" cy="7490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600" b="1" kern="1200" dirty="0" smtClean="0">
              <a:solidFill>
                <a:srgbClr val="00B0F0"/>
              </a:solidFill>
            </a:rPr>
            <a:t>C</a:t>
          </a:r>
          <a:r>
            <a:rPr lang="en-GB" sz="2600" b="1" kern="1200" dirty="0" smtClean="0"/>
            <a:t>O</a:t>
          </a:r>
          <a:r>
            <a:rPr lang="en-GB" sz="2600" b="1" kern="1200" baseline="-25000" dirty="0" smtClean="0"/>
            <a:t>3</a:t>
          </a:r>
          <a:r>
            <a:rPr lang="en-GB" sz="2600" b="1" kern="1200" baseline="30000" dirty="0" smtClean="0"/>
            <a:t>2-</a:t>
          </a:r>
          <a:r>
            <a:rPr lang="en-GB" sz="2600" b="1" kern="1200" dirty="0" smtClean="0"/>
            <a:t> </a:t>
          </a:r>
          <a:endParaRPr lang="en-GB" sz="2600" b="1" kern="1200" baseline="-25000" dirty="0"/>
        </a:p>
      </dsp:txBody>
      <dsp:txXfrm>
        <a:off x="3885519" y="959049"/>
        <a:ext cx="1204494" cy="705146"/>
      </dsp:txXfrm>
    </dsp:sp>
    <dsp:sp modelId="{C792C245-785C-47A2-8B2A-2B4637014DF0}">
      <dsp:nvSpPr>
        <dsp:cNvPr id="0" name=""/>
        <dsp:cNvSpPr/>
      </dsp:nvSpPr>
      <dsp:spPr>
        <a:xfrm rot="5400000">
          <a:off x="3651259" y="2469436"/>
          <a:ext cx="930134" cy="112353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67BFDD-178E-4425-81C7-B78714DB27B8}">
      <dsp:nvSpPr>
        <dsp:cNvPr id="0" name=""/>
        <dsp:cNvSpPr/>
      </dsp:nvSpPr>
      <dsp:spPr>
        <a:xfrm>
          <a:off x="3863581" y="1873388"/>
          <a:ext cx="1248370" cy="7490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600" b="1" kern="1200" dirty="0" smtClean="0">
              <a:solidFill>
                <a:srgbClr val="00B0F0"/>
              </a:solidFill>
            </a:rPr>
            <a:t>Cr</a:t>
          </a:r>
          <a:r>
            <a:rPr lang="pt-BR" sz="2600" b="1" kern="1200" baseline="-25000" dirty="0" smtClean="0"/>
            <a:t>2</a:t>
          </a:r>
          <a:r>
            <a:rPr lang="pt-BR" sz="2600" b="1" kern="1200" dirty="0" smtClean="0"/>
            <a:t>O</a:t>
          </a:r>
          <a:r>
            <a:rPr lang="pt-BR" sz="2600" b="1" kern="1200" baseline="-25000" dirty="0" smtClean="0"/>
            <a:t>3</a:t>
          </a:r>
          <a:endParaRPr lang="en-GB" sz="2600" b="1" kern="1200" baseline="-25000" dirty="0"/>
        </a:p>
      </dsp:txBody>
      <dsp:txXfrm>
        <a:off x="3885519" y="1895326"/>
        <a:ext cx="1204494" cy="705146"/>
      </dsp:txXfrm>
    </dsp:sp>
    <dsp:sp modelId="{301700BC-8B5A-4D3D-BD92-52535E1D6607}">
      <dsp:nvSpPr>
        <dsp:cNvPr id="0" name=""/>
        <dsp:cNvSpPr/>
      </dsp:nvSpPr>
      <dsp:spPr>
        <a:xfrm rot="5400000">
          <a:off x="3651259" y="3405714"/>
          <a:ext cx="930134" cy="112353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3B9B51-BF54-4603-B0F0-D4535980578C}">
      <dsp:nvSpPr>
        <dsp:cNvPr id="0" name=""/>
        <dsp:cNvSpPr/>
      </dsp:nvSpPr>
      <dsp:spPr>
        <a:xfrm>
          <a:off x="3863581" y="2809666"/>
          <a:ext cx="1248370" cy="7490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600" b="1" kern="1200" dirty="0" smtClean="0">
              <a:solidFill>
                <a:srgbClr val="00B0F0"/>
              </a:solidFill>
            </a:rPr>
            <a:t>Cr</a:t>
          </a:r>
          <a:r>
            <a:rPr lang="pt-BR" sz="2600" b="1" kern="1200" dirty="0" smtClean="0"/>
            <a:t>O</a:t>
          </a:r>
          <a:r>
            <a:rPr lang="pt-BR" sz="2600" b="1" kern="1200" baseline="-25000" dirty="0" smtClean="0"/>
            <a:t>3</a:t>
          </a:r>
          <a:endParaRPr lang="en-GB" sz="2600" b="1" kern="1200" baseline="-25000" dirty="0"/>
        </a:p>
      </dsp:txBody>
      <dsp:txXfrm>
        <a:off x="3885519" y="2831604"/>
        <a:ext cx="1204494" cy="705146"/>
      </dsp:txXfrm>
    </dsp:sp>
    <dsp:sp modelId="{D08EBC9C-EA99-4114-8205-DCE9A292BCED}">
      <dsp:nvSpPr>
        <dsp:cNvPr id="0" name=""/>
        <dsp:cNvSpPr/>
      </dsp:nvSpPr>
      <dsp:spPr>
        <a:xfrm>
          <a:off x="4119398" y="3873853"/>
          <a:ext cx="1654188" cy="112353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1BE00E-68FF-4DED-B8B3-A5B5CDD98D7D}">
      <dsp:nvSpPr>
        <dsp:cNvPr id="0" name=""/>
        <dsp:cNvSpPr/>
      </dsp:nvSpPr>
      <dsp:spPr>
        <a:xfrm>
          <a:off x="3863581" y="3745944"/>
          <a:ext cx="1248370" cy="7490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600" b="1" kern="1200" dirty="0" smtClean="0">
              <a:solidFill>
                <a:srgbClr val="00B0F0"/>
              </a:solidFill>
            </a:rPr>
            <a:t>Mn</a:t>
          </a:r>
          <a:r>
            <a:rPr lang="pt-BR" sz="2600" b="1" kern="1200" dirty="0" smtClean="0"/>
            <a:t>O</a:t>
          </a:r>
          <a:r>
            <a:rPr lang="pt-BR" sz="2600" b="1" kern="1200" baseline="-25000" dirty="0" smtClean="0"/>
            <a:t>4</a:t>
          </a:r>
          <a:r>
            <a:rPr lang="pt-BR" sz="2600" b="1" kern="1200" baseline="30000" dirty="0" smtClean="0"/>
            <a:t>-</a:t>
          </a:r>
          <a:endParaRPr lang="en-GB" sz="2600" b="1" kern="1200" baseline="-25000" dirty="0"/>
        </a:p>
      </dsp:txBody>
      <dsp:txXfrm>
        <a:off x="3885519" y="3767882"/>
        <a:ext cx="1204494" cy="705146"/>
      </dsp:txXfrm>
    </dsp:sp>
    <dsp:sp modelId="{7637D076-A0C1-4D77-9143-0EEF90AC8B64}">
      <dsp:nvSpPr>
        <dsp:cNvPr id="0" name=""/>
        <dsp:cNvSpPr/>
      </dsp:nvSpPr>
      <dsp:spPr>
        <a:xfrm rot="16200000">
          <a:off x="5311592" y="3405714"/>
          <a:ext cx="930134" cy="112353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93A3E2-84C2-4470-86E1-263130B1F3FB}">
      <dsp:nvSpPr>
        <dsp:cNvPr id="0" name=""/>
        <dsp:cNvSpPr/>
      </dsp:nvSpPr>
      <dsp:spPr>
        <a:xfrm>
          <a:off x="5523913" y="3745944"/>
          <a:ext cx="1248370" cy="7490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600" b="1" kern="1200" dirty="0" smtClean="0">
              <a:solidFill>
                <a:srgbClr val="00B0F0"/>
              </a:solidFill>
            </a:rPr>
            <a:t>Cu</a:t>
          </a:r>
          <a:r>
            <a:rPr lang="en-GB" sz="2600" b="1" kern="1200" baseline="-25000" dirty="0" smtClean="0"/>
            <a:t>2</a:t>
          </a:r>
          <a:r>
            <a:rPr lang="en-GB" sz="2600" b="1" kern="1200" dirty="0" smtClean="0"/>
            <a:t>O   </a:t>
          </a:r>
          <a:endParaRPr lang="en-GB" sz="2600" b="1" kern="1200" dirty="0"/>
        </a:p>
      </dsp:txBody>
      <dsp:txXfrm>
        <a:off x="5545851" y="3767882"/>
        <a:ext cx="1204494" cy="705146"/>
      </dsp:txXfrm>
    </dsp:sp>
    <dsp:sp modelId="{216C55D4-388D-48E9-9DAB-31CDC1C28484}">
      <dsp:nvSpPr>
        <dsp:cNvPr id="0" name=""/>
        <dsp:cNvSpPr/>
      </dsp:nvSpPr>
      <dsp:spPr>
        <a:xfrm rot="16200000">
          <a:off x="5311592" y="2469436"/>
          <a:ext cx="930134" cy="112353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BD6FAC-651C-4213-960B-653196A38D9F}">
      <dsp:nvSpPr>
        <dsp:cNvPr id="0" name=""/>
        <dsp:cNvSpPr/>
      </dsp:nvSpPr>
      <dsp:spPr>
        <a:xfrm>
          <a:off x="5523913" y="2809666"/>
          <a:ext cx="1248370" cy="7490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600" b="1" kern="1200" dirty="0" smtClean="0">
              <a:solidFill>
                <a:srgbClr val="00B0F0"/>
              </a:solidFill>
            </a:rPr>
            <a:t>Cu</a:t>
          </a:r>
          <a:r>
            <a:rPr lang="pt-BR" sz="2600" b="1" kern="1200" dirty="0" smtClean="0"/>
            <a:t>O</a:t>
          </a:r>
          <a:endParaRPr lang="en-GB" sz="2600" b="1" kern="1200" dirty="0"/>
        </a:p>
      </dsp:txBody>
      <dsp:txXfrm>
        <a:off x="5545851" y="2831604"/>
        <a:ext cx="1204494" cy="705146"/>
      </dsp:txXfrm>
    </dsp:sp>
    <dsp:sp modelId="{F130A78F-2F60-47C2-9F2D-EE148A5C4D59}">
      <dsp:nvSpPr>
        <dsp:cNvPr id="0" name=""/>
        <dsp:cNvSpPr/>
      </dsp:nvSpPr>
      <dsp:spPr>
        <a:xfrm rot="16200000">
          <a:off x="5311592" y="1533158"/>
          <a:ext cx="930134" cy="112353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CE555F-A7C8-4E36-AAE9-68A2E0AED7E2}">
      <dsp:nvSpPr>
        <dsp:cNvPr id="0" name=""/>
        <dsp:cNvSpPr/>
      </dsp:nvSpPr>
      <dsp:spPr>
        <a:xfrm>
          <a:off x="5523913" y="1873388"/>
          <a:ext cx="1248370" cy="7490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600" b="1" kern="1200" dirty="0" smtClean="0"/>
            <a:t>Na</a:t>
          </a:r>
          <a:endParaRPr lang="en-GB" sz="2600" b="1" kern="1200" dirty="0"/>
        </a:p>
      </dsp:txBody>
      <dsp:txXfrm>
        <a:off x="5545851" y="1895326"/>
        <a:ext cx="1204494" cy="705146"/>
      </dsp:txXfrm>
    </dsp:sp>
    <dsp:sp modelId="{0CCBF3C3-8D82-4D3D-9281-4406F2A38A12}">
      <dsp:nvSpPr>
        <dsp:cNvPr id="0" name=""/>
        <dsp:cNvSpPr/>
      </dsp:nvSpPr>
      <dsp:spPr>
        <a:xfrm rot="16200000">
          <a:off x="5311592" y="596881"/>
          <a:ext cx="930134" cy="112353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14F1E3-19DE-4452-AB5D-EBEE449CD815}">
      <dsp:nvSpPr>
        <dsp:cNvPr id="0" name=""/>
        <dsp:cNvSpPr/>
      </dsp:nvSpPr>
      <dsp:spPr>
        <a:xfrm>
          <a:off x="5523913" y="937111"/>
          <a:ext cx="1248370" cy="7490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600" b="1" kern="1200" dirty="0" smtClean="0">
              <a:solidFill>
                <a:srgbClr val="00B0F0"/>
              </a:solidFill>
            </a:rPr>
            <a:t>Cu</a:t>
          </a:r>
          <a:r>
            <a:rPr lang="pt-BR" sz="2600" b="1" kern="1200" dirty="0" smtClean="0"/>
            <a:t>Cl</a:t>
          </a:r>
          <a:r>
            <a:rPr lang="pt-BR" sz="2600" b="1" kern="1200" baseline="-25000" dirty="0" smtClean="0"/>
            <a:t>2</a:t>
          </a:r>
          <a:endParaRPr lang="en-GB" sz="2600" b="1" kern="1200" baseline="-25000" dirty="0"/>
        </a:p>
      </dsp:txBody>
      <dsp:txXfrm>
        <a:off x="5545851" y="959049"/>
        <a:ext cx="1204494" cy="705146"/>
      </dsp:txXfrm>
    </dsp:sp>
    <dsp:sp modelId="{EAE0E093-08D4-4429-B7EB-BB36E6D4566D}">
      <dsp:nvSpPr>
        <dsp:cNvPr id="0" name=""/>
        <dsp:cNvSpPr/>
      </dsp:nvSpPr>
      <dsp:spPr>
        <a:xfrm>
          <a:off x="5523913" y="833"/>
          <a:ext cx="1248370" cy="7490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600" b="1" kern="1200" dirty="0" smtClean="0"/>
            <a:t>Na</a:t>
          </a:r>
          <a:r>
            <a:rPr lang="pt-BR" sz="2600" b="1" kern="1200" dirty="0" smtClean="0">
              <a:solidFill>
                <a:srgbClr val="00B0F0"/>
              </a:solidFill>
            </a:rPr>
            <a:t>H</a:t>
          </a:r>
          <a:endParaRPr lang="en-GB" sz="2600" b="1" kern="1200" dirty="0"/>
        </a:p>
      </dsp:txBody>
      <dsp:txXfrm>
        <a:off x="5545851" y="22771"/>
        <a:ext cx="1204494" cy="7051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F408DB-0552-4264-9AC9-DD959D59A490}">
      <dsp:nvSpPr>
        <dsp:cNvPr id="0" name=""/>
        <dsp:cNvSpPr/>
      </dsp:nvSpPr>
      <dsp:spPr>
        <a:xfrm>
          <a:off x="3446" y="0"/>
          <a:ext cx="1361554" cy="56505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b="1" kern="1200" dirty="0" smtClean="0"/>
            <a:t>Melting points</a:t>
          </a:r>
          <a:endParaRPr lang="en-GB" sz="1500" b="1" kern="1200" dirty="0"/>
        </a:p>
      </dsp:txBody>
      <dsp:txXfrm>
        <a:off x="3446" y="0"/>
        <a:ext cx="1361554" cy="1695168"/>
      </dsp:txXfrm>
    </dsp:sp>
    <dsp:sp modelId="{9CE7FB1E-3EFA-4FC7-B050-51FD6D3314B6}">
      <dsp:nvSpPr>
        <dsp:cNvPr id="0" name=""/>
        <dsp:cNvSpPr/>
      </dsp:nvSpPr>
      <dsp:spPr>
        <a:xfrm>
          <a:off x="139601" y="1696823"/>
          <a:ext cx="1089243" cy="17037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b="1" kern="1200" dirty="0" smtClean="0"/>
            <a:t>Very high</a:t>
          </a:r>
          <a:r>
            <a:rPr lang="en-GB" sz="1000" b="0" kern="1200" dirty="0" smtClean="0"/>
            <a:t> melting and boiling point</a:t>
          </a:r>
          <a:endParaRPr lang="en-GB" sz="1000" kern="1200" dirty="0"/>
        </a:p>
      </dsp:txBody>
      <dsp:txXfrm>
        <a:off x="171504" y="1728726"/>
        <a:ext cx="1025437" cy="1639915"/>
      </dsp:txXfrm>
    </dsp:sp>
    <dsp:sp modelId="{938500ED-A0C1-45CA-B8FE-8F0730000A09}">
      <dsp:nvSpPr>
        <dsp:cNvPr id="0" name=""/>
        <dsp:cNvSpPr/>
      </dsp:nvSpPr>
      <dsp:spPr>
        <a:xfrm>
          <a:off x="139601" y="3662655"/>
          <a:ext cx="1089243" cy="17037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 smtClean="0"/>
            <a:t>Strong covalent bonds acting in all directions</a:t>
          </a:r>
        </a:p>
      </dsp:txBody>
      <dsp:txXfrm>
        <a:off x="171504" y="3694558"/>
        <a:ext cx="1025437" cy="1639915"/>
      </dsp:txXfrm>
    </dsp:sp>
    <dsp:sp modelId="{FDD55EBC-A322-4779-B769-2379516D2854}">
      <dsp:nvSpPr>
        <dsp:cNvPr id="0" name=""/>
        <dsp:cNvSpPr/>
      </dsp:nvSpPr>
      <dsp:spPr>
        <a:xfrm>
          <a:off x="1467116" y="0"/>
          <a:ext cx="1361554" cy="56505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b="1" kern="1200" dirty="0" smtClean="0"/>
            <a:t>Conductivity: solid</a:t>
          </a:r>
          <a:endParaRPr lang="en-GB" sz="1500" b="1" kern="1200" dirty="0"/>
        </a:p>
      </dsp:txBody>
      <dsp:txXfrm>
        <a:off x="1467116" y="0"/>
        <a:ext cx="1361554" cy="1695168"/>
      </dsp:txXfrm>
    </dsp:sp>
    <dsp:sp modelId="{0D923BA4-DA6F-4C37-A26B-24C07F09E510}">
      <dsp:nvSpPr>
        <dsp:cNvPr id="0" name=""/>
        <dsp:cNvSpPr/>
      </dsp:nvSpPr>
      <dsp:spPr>
        <a:xfrm>
          <a:off x="1603272" y="1696823"/>
          <a:ext cx="1089243" cy="17037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b="1" kern="1200" dirty="0" smtClean="0"/>
            <a:t>DO NOT </a:t>
          </a:r>
          <a:r>
            <a:rPr lang="en-GB" sz="1000" b="0" kern="1200" dirty="0" smtClean="0"/>
            <a:t>conduct electricity (graphite is an exception)</a:t>
          </a:r>
          <a:endParaRPr lang="en-GB" sz="1000" b="0" kern="1200" dirty="0"/>
        </a:p>
      </dsp:txBody>
      <dsp:txXfrm>
        <a:off x="1635175" y="1728726"/>
        <a:ext cx="1025437" cy="1639915"/>
      </dsp:txXfrm>
    </dsp:sp>
    <dsp:sp modelId="{98BE1B54-2195-428D-BFF2-EB37CF182943}">
      <dsp:nvSpPr>
        <dsp:cNvPr id="0" name=""/>
        <dsp:cNvSpPr/>
      </dsp:nvSpPr>
      <dsp:spPr>
        <a:xfrm>
          <a:off x="1603272" y="3662655"/>
          <a:ext cx="1089243" cy="17037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 smtClean="0"/>
            <a:t>The electrons are used in covalent bonds, none are delocalised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 smtClean="0"/>
            <a:t>Graphite conducts due to the layers of delocalised electrons</a:t>
          </a:r>
          <a:endParaRPr lang="en-GB" sz="1000" kern="1200" dirty="0"/>
        </a:p>
      </dsp:txBody>
      <dsp:txXfrm>
        <a:off x="1635175" y="3694558"/>
        <a:ext cx="1025437" cy="1639915"/>
      </dsp:txXfrm>
    </dsp:sp>
    <dsp:sp modelId="{83016ECE-E776-437C-9D25-5FD578AAB1B0}">
      <dsp:nvSpPr>
        <dsp:cNvPr id="0" name=""/>
        <dsp:cNvSpPr/>
      </dsp:nvSpPr>
      <dsp:spPr>
        <a:xfrm>
          <a:off x="2930787" y="0"/>
          <a:ext cx="1361554" cy="56505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b="1" kern="1200" dirty="0" smtClean="0"/>
            <a:t>Conductivity: liquid</a:t>
          </a:r>
          <a:endParaRPr lang="en-GB" sz="1500" b="1" kern="1200" dirty="0"/>
        </a:p>
      </dsp:txBody>
      <dsp:txXfrm>
        <a:off x="2930787" y="0"/>
        <a:ext cx="1361554" cy="1695168"/>
      </dsp:txXfrm>
    </dsp:sp>
    <dsp:sp modelId="{92F70A9C-0218-40A2-A8C8-6D701CE6692F}">
      <dsp:nvSpPr>
        <dsp:cNvPr id="0" name=""/>
        <dsp:cNvSpPr/>
      </dsp:nvSpPr>
      <dsp:spPr>
        <a:xfrm>
          <a:off x="3066943" y="1696823"/>
          <a:ext cx="1089243" cy="17037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b="1" kern="1200" dirty="0" smtClean="0"/>
            <a:t>DO NOT </a:t>
          </a:r>
          <a:r>
            <a:rPr lang="en-GB" sz="1000" b="0" kern="1200" dirty="0" smtClean="0"/>
            <a:t>conduct electricity</a:t>
          </a:r>
          <a:endParaRPr lang="en-GB" sz="1000" kern="1200" dirty="0"/>
        </a:p>
      </dsp:txBody>
      <dsp:txXfrm>
        <a:off x="3098846" y="1728726"/>
        <a:ext cx="1025437" cy="1639915"/>
      </dsp:txXfrm>
    </dsp:sp>
    <dsp:sp modelId="{69253CC7-AB9D-439A-B5E7-F5A0083B9020}">
      <dsp:nvSpPr>
        <dsp:cNvPr id="0" name=""/>
        <dsp:cNvSpPr/>
      </dsp:nvSpPr>
      <dsp:spPr>
        <a:xfrm>
          <a:off x="3066943" y="3662655"/>
          <a:ext cx="1089243" cy="17037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 smtClean="0"/>
            <a:t>Very difficult to melt</a:t>
          </a:r>
          <a:endParaRPr lang="en-GB" sz="1000" kern="1200" dirty="0"/>
        </a:p>
      </dsp:txBody>
      <dsp:txXfrm>
        <a:off x="3098846" y="3694558"/>
        <a:ext cx="1025437" cy="1639915"/>
      </dsp:txXfrm>
    </dsp:sp>
    <dsp:sp modelId="{5E00957E-8355-4361-AC33-E0504B0DB953}">
      <dsp:nvSpPr>
        <dsp:cNvPr id="0" name=""/>
        <dsp:cNvSpPr/>
      </dsp:nvSpPr>
      <dsp:spPr>
        <a:xfrm>
          <a:off x="4394458" y="0"/>
          <a:ext cx="1361554" cy="56505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b="1" kern="1200" dirty="0" smtClean="0"/>
            <a:t>Conductivity: aq. solution</a:t>
          </a:r>
          <a:endParaRPr lang="en-GB" sz="1500" b="1" kern="1200" dirty="0"/>
        </a:p>
      </dsp:txBody>
      <dsp:txXfrm>
        <a:off x="4394458" y="0"/>
        <a:ext cx="1361554" cy="1695168"/>
      </dsp:txXfrm>
    </dsp:sp>
    <dsp:sp modelId="{A6EBF40B-E38E-4AB2-B867-490881D65DAE}">
      <dsp:nvSpPr>
        <dsp:cNvPr id="0" name=""/>
        <dsp:cNvSpPr/>
      </dsp:nvSpPr>
      <dsp:spPr>
        <a:xfrm>
          <a:off x="4530613" y="1696823"/>
          <a:ext cx="1089243" cy="17037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 smtClean="0"/>
            <a:t>n/a</a:t>
          </a:r>
          <a:endParaRPr lang="en-GB" sz="1000" kern="1200" dirty="0"/>
        </a:p>
      </dsp:txBody>
      <dsp:txXfrm>
        <a:off x="4562516" y="1728726"/>
        <a:ext cx="1025437" cy="1639915"/>
      </dsp:txXfrm>
    </dsp:sp>
    <dsp:sp modelId="{D42D50FA-7C3E-455F-A9F9-2D24B1464D15}">
      <dsp:nvSpPr>
        <dsp:cNvPr id="0" name=""/>
        <dsp:cNvSpPr/>
      </dsp:nvSpPr>
      <dsp:spPr>
        <a:xfrm>
          <a:off x="4530613" y="3662655"/>
          <a:ext cx="1089243" cy="17037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 smtClean="0"/>
            <a:t>Most giant covalent structures are insoluble in water</a:t>
          </a:r>
          <a:endParaRPr lang="en-GB" sz="1000" kern="1200" dirty="0"/>
        </a:p>
      </dsp:txBody>
      <dsp:txXfrm>
        <a:off x="4562516" y="3694558"/>
        <a:ext cx="1025437" cy="1639915"/>
      </dsp:txXfrm>
    </dsp:sp>
    <dsp:sp modelId="{F8EF71AE-D5A5-487E-A897-5595166F863B}">
      <dsp:nvSpPr>
        <dsp:cNvPr id="0" name=""/>
        <dsp:cNvSpPr/>
      </dsp:nvSpPr>
      <dsp:spPr>
        <a:xfrm>
          <a:off x="5858128" y="0"/>
          <a:ext cx="1361554" cy="56505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b="1" kern="1200" dirty="0" smtClean="0"/>
            <a:t>Solubility in water</a:t>
          </a:r>
          <a:endParaRPr lang="en-GB" sz="1500" b="1" kern="1200" dirty="0"/>
        </a:p>
      </dsp:txBody>
      <dsp:txXfrm>
        <a:off x="5858128" y="0"/>
        <a:ext cx="1361554" cy="1695168"/>
      </dsp:txXfrm>
    </dsp:sp>
    <dsp:sp modelId="{452AD023-2329-4CE4-9737-FAD769555B33}">
      <dsp:nvSpPr>
        <dsp:cNvPr id="0" name=""/>
        <dsp:cNvSpPr/>
      </dsp:nvSpPr>
      <dsp:spPr>
        <a:xfrm>
          <a:off x="5994284" y="1696823"/>
          <a:ext cx="1089243" cy="17037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b="1" kern="1200" smtClean="0"/>
            <a:t>INSOLUBLE </a:t>
          </a:r>
          <a:r>
            <a:rPr lang="en-GB" sz="1000" b="0" kern="1200" smtClean="0"/>
            <a:t>in polar solvents</a:t>
          </a:r>
          <a:endParaRPr lang="en-GB" sz="1000" kern="1200" dirty="0"/>
        </a:p>
      </dsp:txBody>
      <dsp:txXfrm>
        <a:off x="6026187" y="1728726"/>
        <a:ext cx="1025437" cy="1639915"/>
      </dsp:txXfrm>
    </dsp:sp>
    <dsp:sp modelId="{2FDFF76B-AC9E-4EF6-9AAD-F684ECF58C02}">
      <dsp:nvSpPr>
        <dsp:cNvPr id="0" name=""/>
        <dsp:cNvSpPr/>
      </dsp:nvSpPr>
      <dsp:spPr>
        <a:xfrm>
          <a:off x="5994284" y="3662655"/>
          <a:ext cx="1089243" cy="17037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 smtClean="0"/>
            <a:t>The covalent bonds between the atoms are too strong</a:t>
          </a:r>
          <a:endParaRPr lang="en-GB" sz="1000" kern="1200" dirty="0"/>
        </a:p>
      </dsp:txBody>
      <dsp:txXfrm>
        <a:off x="6026187" y="3694558"/>
        <a:ext cx="1025437" cy="1639915"/>
      </dsp:txXfrm>
    </dsp:sp>
    <dsp:sp modelId="{EE5ADF1B-3B4D-4AAA-94A2-270062F6C5B9}">
      <dsp:nvSpPr>
        <dsp:cNvPr id="0" name=""/>
        <dsp:cNvSpPr/>
      </dsp:nvSpPr>
      <dsp:spPr>
        <a:xfrm>
          <a:off x="7321799" y="0"/>
          <a:ext cx="1361554" cy="56505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b="1" kern="1200" dirty="0" smtClean="0"/>
            <a:t>Solubility in hexane</a:t>
          </a:r>
          <a:endParaRPr lang="en-GB" sz="1500" b="1" kern="1200" dirty="0"/>
        </a:p>
      </dsp:txBody>
      <dsp:txXfrm>
        <a:off x="7321799" y="0"/>
        <a:ext cx="1361554" cy="1695168"/>
      </dsp:txXfrm>
    </dsp:sp>
    <dsp:sp modelId="{1F5CE244-9D44-4324-A2ED-FABE7E6E3F27}">
      <dsp:nvSpPr>
        <dsp:cNvPr id="0" name=""/>
        <dsp:cNvSpPr/>
      </dsp:nvSpPr>
      <dsp:spPr>
        <a:xfrm>
          <a:off x="7457955" y="1696823"/>
          <a:ext cx="1089243" cy="17037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b="1" kern="1200" dirty="0" smtClean="0"/>
            <a:t>INSOLUBLE </a:t>
          </a:r>
          <a:r>
            <a:rPr lang="en-GB" sz="1000" b="0" kern="1200" dirty="0" smtClean="0"/>
            <a:t>in non-polar solvents</a:t>
          </a:r>
          <a:endParaRPr lang="en-GB" sz="1000" b="0" kern="1200" dirty="0"/>
        </a:p>
      </dsp:txBody>
      <dsp:txXfrm>
        <a:off x="7489858" y="1728726"/>
        <a:ext cx="1025437" cy="1639915"/>
      </dsp:txXfrm>
    </dsp:sp>
    <dsp:sp modelId="{DD5E91C0-E944-427E-94F7-92AC693C72E8}">
      <dsp:nvSpPr>
        <dsp:cNvPr id="0" name=""/>
        <dsp:cNvSpPr/>
      </dsp:nvSpPr>
      <dsp:spPr>
        <a:xfrm>
          <a:off x="7457955" y="3662655"/>
          <a:ext cx="1089243" cy="17037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5000"/>
                <a:satMod val="12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000" kern="1200" dirty="0" smtClean="0"/>
            <a:t>The covalent bonds between the atoms are too strong</a:t>
          </a:r>
          <a:endParaRPr lang="en-GB" sz="1000" kern="1200" dirty="0"/>
        </a:p>
      </dsp:txBody>
      <dsp:txXfrm>
        <a:off x="7489858" y="3694558"/>
        <a:ext cx="1025437" cy="16399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CFB764-D501-4593-8417-F8F3260457AC}" type="datetimeFigureOut">
              <a:rPr lang="en-GB" smtClean="0"/>
              <a:t>28/06/2016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EC963F-F873-4096-8953-8CFC504ABD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1406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eestockphotos.biz/photos.php?c=all&amp;o=popular&amp;s=0&amp;lic=all&amp;a=12&amp;set=all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publicdomainpictures.net/browse-author.php?a=1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smtClean="0"/>
              <a:t>Welcome from ChemCatalyst.co.uk!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EC963F-F873-4096-8953-8CFC504ABD6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9458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smtClean="0"/>
              <a:t>Guided Practice – step by step</a:t>
            </a:r>
          </a:p>
          <a:p>
            <a:r>
              <a:rPr lang="en-GB" b="0" i="0" dirty="0" smtClean="0"/>
              <a:t>Explanations,</a:t>
            </a:r>
            <a:r>
              <a:rPr lang="en-GB" b="0" i="0" baseline="0" dirty="0" smtClean="0"/>
              <a:t> </a:t>
            </a:r>
            <a:r>
              <a:rPr lang="en-GB" b="0" i="0" baseline="0" dirty="0" smtClean="0"/>
              <a:t>modelling</a:t>
            </a:r>
          </a:p>
          <a:p>
            <a:r>
              <a:rPr lang="en-GB" i="0" baseline="0" dirty="0" smtClean="0"/>
              <a:t>(Do </a:t>
            </a:r>
            <a:r>
              <a:rPr lang="en-GB" i="0" baseline="0" dirty="0" smtClean="0"/>
              <a:t>not rush through guided practice)</a:t>
            </a:r>
          </a:p>
          <a:p>
            <a:endParaRPr lang="en-GB" i="0" baseline="0" dirty="0" smtClean="0"/>
          </a:p>
          <a:p>
            <a:endParaRPr lang="en-GB" i="0" baseline="0" dirty="0" smtClean="0"/>
          </a:p>
          <a:p>
            <a:r>
              <a:rPr lang="en-GB" i="0" baseline="0" dirty="0" smtClean="0"/>
              <a:t>-----</a:t>
            </a:r>
          </a:p>
          <a:p>
            <a:r>
              <a:rPr lang="en-GB" i="0" dirty="0" smtClean="0"/>
              <a:t>By </a:t>
            </a:r>
            <a:r>
              <a:rPr lang="en-GB" i="0" dirty="0" err="1" smtClean="0"/>
              <a:t>Jynto</a:t>
            </a:r>
            <a:r>
              <a:rPr lang="en-GB" i="0" dirty="0" smtClean="0"/>
              <a:t> (talk) - Own </a:t>
            </a:r>
            <a:r>
              <a:rPr lang="en-GB" i="0" dirty="0" err="1" smtClean="0"/>
              <a:t>workThis</a:t>
            </a:r>
            <a:r>
              <a:rPr lang="en-GB" i="0" dirty="0" smtClean="0"/>
              <a:t> chemical image was created with Discovery Studio Visualizer., CC0</a:t>
            </a:r>
          </a:p>
          <a:p>
            <a:r>
              <a:rPr lang="en-GB" i="0" dirty="0" smtClean="0"/>
              <a:t>By User </a:t>
            </a:r>
            <a:r>
              <a:rPr lang="en-GB" i="0" dirty="0" err="1" smtClean="0"/>
              <a:t>Yyy</a:t>
            </a:r>
            <a:r>
              <a:rPr lang="en-GB" i="0" dirty="0" smtClean="0"/>
              <a:t> on Latvian Wikipedia - Own work, CC BY-SA 3.0</a:t>
            </a:r>
            <a:endParaRPr lang="en-GB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BFCA1-0D9F-4A0F-8E90-2F85523D4EC9}" type="slidenum">
              <a:rPr lang="en-GB" smtClean="0">
                <a:solidFill>
                  <a:prstClr val="black"/>
                </a:solidFill>
              </a:rPr>
              <a:pPr/>
              <a:t>21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727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smtClean="0"/>
              <a:t>Guided Practice – step by step</a:t>
            </a:r>
          </a:p>
          <a:p>
            <a:r>
              <a:rPr lang="en-GB" b="0" i="0" dirty="0" smtClean="0"/>
              <a:t>Explanations</a:t>
            </a:r>
            <a:r>
              <a:rPr lang="en-GB" b="0" i="0" baseline="0" dirty="0" smtClean="0"/>
              <a:t>, deconstruction</a:t>
            </a:r>
          </a:p>
          <a:p>
            <a:r>
              <a:rPr lang="en-GB" i="0" baseline="0" dirty="0" smtClean="0"/>
              <a:t>(Do not rush through guided practice)</a:t>
            </a:r>
          </a:p>
          <a:p>
            <a:endParaRPr lang="en-GB" i="0" baseline="0" dirty="0" smtClean="0"/>
          </a:p>
          <a:p>
            <a:r>
              <a:rPr lang="en-GB" i="0" baseline="0" dirty="0" smtClean="0"/>
              <a:t>Each of these points should be worked through one at a time and expanded on with examples as needed</a:t>
            </a:r>
            <a:endParaRPr lang="en-GB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BFCA1-0D9F-4A0F-8E90-2F85523D4EC9}" type="slidenum">
              <a:rPr lang="en-GB" smtClean="0">
                <a:solidFill>
                  <a:prstClr val="black"/>
                </a:solidFill>
              </a:rPr>
              <a:pPr/>
              <a:t>22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727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smtClean="0"/>
              <a:t>Guided Practice – step by step</a:t>
            </a:r>
          </a:p>
          <a:p>
            <a:r>
              <a:rPr lang="en-GB" b="0" i="0" dirty="0" smtClean="0"/>
              <a:t>Explanations, deconstruction</a:t>
            </a:r>
            <a:endParaRPr lang="en-GB" b="0" i="0" baseline="0" dirty="0" smtClean="0"/>
          </a:p>
          <a:p>
            <a:r>
              <a:rPr lang="en-GB" i="0" baseline="0" dirty="0" smtClean="0"/>
              <a:t>(Do not rush through guided practice)</a:t>
            </a:r>
          </a:p>
          <a:p>
            <a:endParaRPr lang="en-GB" i="0" baseline="0" dirty="0" smtClean="0"/>
          </a:p>
          <a:p>
            <a:endParaRPr lang="en-GB" i="0" baseline="0" dirty="0" smtClean="0"/>
          </a:p>
          <a:p>
            <a:r>
              <a:rPr lang="en-GB" i="0" baseline="0" dirty="0" smtClean="0"/>
              <a:t>------</a:t>
            </a:r>
          </a:p>
          <a:p>
            <a:r>
              <a:rPr lang="en-GB" i="0" baseline="0" dirty="0" smtClean="0"/>
              <a:t>http://www.easynotecards.com/print_cards/31740</a:t>
            </a:r>
          </a:p>
          <a:p>
            <a:endParaRPr lang="en-GB" i="0" baseline="0" dirty="0" smtClean="0"/>
          </a:p>
          <a:p>
            <a:endParaRPr lang="en-GB" i="0" baseline="0" dirty="0" smtClean="0"/>
          </a:p>
          <a:p>
            <a:endParaRPr lang="en-GB" i="0" baseline="0" dirty="0" smtClean="0"/>
          </a:p>
          <a:p>
            <a:endParaRPr lang="en-GB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BFCA1-0D9F-4A0F-8E90-2F85523D4EC9}" type="slidenum">
              <a:rPr lang="en-GB" smtClean="0">
                <a:solidFill>
                  <a:prstClr val="black"/>
                </a:solidFill>
              </a:rPr>
              <a:pPr/>
              <a:t>23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727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Homework</a:t>
            </a:r>
            <a:r>
              <a:rPr lang="en-GB" baseline="0" dirty="0" smtClean="0"/>
              <a:t> for fluency, expansion or connection – insert homework as your lessons progress. </a:t>
            </a:r>
          </a:p>
          <a:p>
            <a:endParaRPr lang="en-GB" baseline="0" dirty="0" smtClean="0"/>
          </a:p>
          <a:p>
            <a:r>
              <a:rPr lang="en-GB" b="1" baseline="0" dirty="0" smtClean="0"/>
              <a:t>“Plan for fluent &amp; permanent learning”</a:t>
            </a:r>
          </a:p>
          <a:p>
            <a:endParaRPr lang="en-GB" b="1" baseline="0" dirty="0" smtClean="0"/>
          </a:p>
          <a:p>
            <a:endParaRPr lang="en-GB" b="1" baseline="0" dirty="0" smtClean="0"/>
          </a:p>
          <a:p>
            <a:r>
              <a:rPr lang="en-GB" b="1" baseline="0" dirty="0" smtClean="0"/>
              <a:t>---------</a:t>
            </a:r>
          </a:p>
          <a:p>
            <a:r>
              <a:rPr lang="en-GB" b="1" baseline="0" dirty="0" smtClean="0"/>
              <a:t>"Polar-Night Longyearbyen" by </a:t>
            </a:r>
            <a:r>
              <a:rPr lang="en-GB" b="1" baseline="0" dirty="0" err="1" smtClean="0"/>
              <a:t>Bjørn</a:t>
            </a:r>
            <a:r>
              <a:rPr lang="en-GB" b="1" baseline="0" dirty="0" smtClean="0"/>
              <a:t> Christian </a:t>
            </a:r>
            <a:r>
              <a:rPr lang="en-GB" b="1" baseline="0" dirty="0" err="1" smtClean="0"/>
              <a:t>Tørrissen</a:t>
            </a:r>
            <a:r>
              <a:rPr lang="en-GB" b="1" baseline="0" dirty="0" smtClean="0"/>
              <a:t> - Own work by uploader, http://bjornfree.com/galleries.html. Licensed under CC BY-SA 3.0 via Commons - https://commons.wikimedia.org/wiki/File:Polar-Night_Longyearbyen.jpg#/media/File:Polar-Night_Longyearbyen.jpg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BFCA1-0D9F-4A0F-8E90-2F85523D4EC9}" type="slidenum">
              <a:rPr lang="en-GB">
                <a:solidFill>
                  <a:prstClr val="black"/>
                </a:solidFill>
              </a:rPr>
              <a:pPr/>
              <a:t>25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1430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smtClean="0"/>
              <a:t>Guided Practice – step by step</a:t>
            </a:r>
          </a:p>
          <a:p>
            <a:r>
              <a:rPr lang="en-GB" b="0" i="0" dirty="0" smtClean="0"/>
              <a:t>Explanations</a:t>
            </a:r>
            <a:r>
              <a:rPr lang="en-GB" b="0" i="0" baseline="0" dirty="0" smtClean="0"/>
              <a:t>, deconstruction, worked examples</a:t>
            </a:r>
          </a:p>
          <a:p>
            <a:r>
              <a:rPr lang="en-GB" i="0" baseline="0" dirty="0" smtClean="0"/>
              <a:t>(Do not rush through guided practice)</a:t>
            </a:r>
            <a:endParaRPr lang="en-GB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BFCA1-0D9F-4A0F-8E90-2F85523D4EC9}" type="slidenum">
              <a:rPr lang="en-GB" smtClean="0">
                <a:solidFill>
                  <a:prstClr val="black"/>
                </a:solidFill>
              </a:rPr>
              <a:pPr/>
              <a:t>27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727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smtClean="0"/>
              <a:t>Practice</a:t>
            </a:r>
            <a:r>
              <a:rPr lang="en-GB" b="1" baseline="0" dirty="0" smtClean="0"/>
              <a:t> to fluency</a:t>
            </a:r>
            <a:endParaRPr lang="en-GB" b="1" dirty="0" smtClean="0"/>
          </a:p>
          <a:p>
            <a:r>
              <a:rPr lang="en-GB" dirty="0" smtClean="0"/>
              <a:t>Shallow </a:t>
            </a:r>
            <a:r>
              <a:rPr lang="en-GB" dirty="0" smtClean="0">
                <a:sym typeface="Wingdings" panose="05000000000000000000" pitchFamily="2" charset="2"/>
              </a:rPr>
              <a:t></a:t>
            </a:r>
            <a:r>
              <a:rPr lang="en-GB" dirty="0" smtClean="0"/>
              <a:t> deep understanding</a:t>
            </a:r>
          </a:p>
          <a:p>
            <a:r>
              <a:rPr lang="en-GB" dirty="0" smtClean="0"/>
              <a:t>Guided </a:t>
            </a:r>
            <a:r>
              <a:rPr lang="en-GB" dirty="0" smtClean="0">
                <a:sym typeface="Wingdings" panose="05000000000000000000" pitchFamily="2" charset="2"/>
              </a:rPr>
              <a:t> independent practice</a:t>
            </a:r>
          </a:p>
          <a:p>
            <a:r>
              <a:rPr lang="en-GB" dirty="0" smtClean="0">
                <a:sym typeface="Wingdings" panose="05000000000000000000" pitchFamily="2" charset="2"/>
              </a:rPr>
              <a:t>Worked examples problem solving  interleaving/varying</a:t>
            </a:r>
          </a:p>
          <a:p>
            <a:r>
              <a:rPr lang="en-GB" dirty="0" smtClean="0">
                <a:sym typeface="Wingdings" panose="05000000000000000000" pitchFamily="2" charset="2"/>
              </a:rPr>
              <a:t>80%</a:t>
            </a:r>
            <a:r>
              <a:rPr lang="en-GB" baseline="0" dirty="0" smtClean="0">
                <a:sym typeface="Wingdings" panose="05000000000000000000" pitchFamily="2" charset="2"/>
              </a:rPr>
              <a:t> success before moving on  live marking, </a:t>
            </a:r>
            <a:r>
              <a:rPr lang="en-GB" i="1" baseline="0" dirty="0" smtClean="0">
                <a:sym typeface="Wingdings" panose="05000000000000000000" pitchFamily="2" charset="2"/>
              </a:rPr>
              <a:t>regular retrieval quizzes</a:t>
            </a:r>
            <a:endParaRPr lang="en-GB" baseline="0" dirty="0" smtClean="0">
              <a:sym typeface="Wingdings" panose="05000000000000000000" pitchFamily="2" charset="2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Do I need to re-teach?</a:t>
            </a:r>
            <a:endParaRPr lang="en-GB" baseline="0" dirty="0" smtClean="0">
              <a:sym typeface="Wingdings" panose="05000000000000000000" pitchFamily="2" charset="2"/>
            </a:endParaRPr>
          </a:p>
          <a:p>
            <a:r>
              <a:rPr lang="en-GB" i="1" baseline="0" dirty="0" smtClean="0">
                <a:sym typeface="Wingdings" panose="05000000000000000000" pitchFamily="2" charset="2"/>
              </a:rPr>
              <a:t>Spaced practice</a:t>
            </a:r>
            <a:endParaRPr lang="en-GB" i="1" dirty="0" smtClean="0"/>
          </a:p>
          <a:p>
            <a:endParaRPr lang="en-GB" dirty="0" smtClean="0"/>
          </a:p>
          <a:p>
            <a:r>
              <a:rPr lang="en-GB" dirty="0" smtClean="0"/>
              <a:t>------</a:t>
            </a:r>
          </a:p>
          <a:p>
            <a:r>
              <a:rPr lang="en-GB" dirty="0" smtClean="0"/>
              <a:t>By Benrr101 - Own work, Public Domain, https://commons.wikimedia.org/w/index.php?curid=18003556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BFCA1-0D9F-4A0F-8E90-2F85523D4EC9}" type="slidenum">
              <a:rPr lang="en-GB" smtClean="0">
                <a:solidFill>
                  <a:prstClr val="black"/>
                </a:solidFill>
              </a:rPr>
              <a:pPr/>
              <a:t>29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1955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smtClean="0"/>
              <a:t>Defend, disagree, summarise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BFCA1-0D9F-4A0F-8E90-2F85523D4EC9}" type="slidenum">
              <a:rPr lang="en-GB" smtClean="0">
                <a:solidFill>
                  <a:prstClr val="black"/>
                </a:solidFill>
              </a:rPr>
              <a:pPr/>
              <a:t>31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7664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i="1" baseline="0" dirty="0" smtClean="0"/>
              <a:t>Check for understanding</a:t>
            </a:r>
          </a:p>
          <a:p>
            <a:r>
              <a:rPr lang="en-GB" baseline="0" dirty="0" smtClean="0"/>
              <a:t>Self-explanation, expand, defend, disagree, summarise</a:t>
            </a:r>
          </a:p>
          <a:p>
            <a:endParaRPr lang="en-GB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In an atom of a specific element the number of neutrons can vary as can the number electrons. The proton number dictates the element.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BFCA1-0D9F-4A0F-8E90-2F85523D4EC9}" type="slidenum">
              <a:rPr lang="en-GB" smtClean="0">
                <a:solidFill>
                  <a:prstClr val="black"/>
                </a:solidFill>
              </a:rPr>
              <a:pPr/>
              <a:t>32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7664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Summary plenary/activity</a:t>
            </a:r>
          </a:p>
          <a:p>
            <a:endParaRPr lang="en-GB" baseline="0" dirty="0" smtClean="0"/>
          </a:p>
          <a:p>
            <a:r>
              <a:rPr lang="en-GB" baseline="0" dirty="0" smtClean="0"/>
              <a:t>How will you ensure your students are over-learning by 20% for fluency &amp; permanence?</a:t>
            </a:r>
          </a:p>
          <a:p>
            <a:endParaRPr lang="en-GB" baseline="0" dirty="0" smtClean="0"/>
          </a:p>
          <a:p>
            <a:r>
              <a:rPr lang="en-GB" baseline="0" dirty="0" smtClean="0"/>
              <a:t>Where are they now? Adjust accordingly.</a:t>
            </a:r>
          </a:p>
          <a:p>
            <a:endParaRPr lang="en-GB" baseline="0" dirty="0" smtClean="0"/>
          </a:p>
          <a:p>
            <a:r>
              <a:rPr lang="en-GB" baseline="0" dirty="0" smtClean="0"/>
              <a:t>Wordle.net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BFCA1-0D9F-4A0F-8E90-2F85523D4EC9}" type="slidenum">
              <a:rPr lang="en-GB" smtClean="0">
                <a:solidFill>
                  <a:prstClr val="black"/>
                </a:solidFill>
              </a:rPr>
              <a:pPr/>
              <a:t>34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6336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smtClean="0"/>
              <a:t>Practice</a:t>
            </a:r>
            <a:r>
              <a:rPr lang="en-GB" b="1" baseline="0" dirty="0" smtClean="0"/>
              <a:t> to fluency</a:t>
            </a:r>
            <a:endParaRPr lang="en-GB" b="1" dirty="0" smtClean="0"/>
          </a:p>
          <a:p>
            <a:r>
              <a:rPr lang="en-GB" dirty="0" smtClean="0"/>
              <a:t>Shallow </a:t>
            </a:r>
            <a:r>
              <a:rPr lang="en-GB" dirty="0" smtClean="0">
                <a:sym typeface="Wingdings" panose="05000000000000000000" pitchFamily="2" charset="2"/>
              </a:rPr>
              <a:t></a:t>
            </a:r>
            <a:r>
              <a:rPr lang="en-GB" dirty="0" smtClean="0"/>
              <a:t> deep understanding</a:t>
            </a:r>
          </a:p>
          <a:p>
            <a:r>
              <a:rPr lang="en-GB" dirty="0" smtClean="0"/>
              <a:t>Guided </a:t>
            </a:r>
            <a:r>
              <a:rPr lang="en-GB" dirty="0" smtClean="0">
                <a:sym typeface="Wingdings" panose="05000000000000000000" pitchFamily="2" charset="2"/>
              </a:rPr>
              <a:t> independent practice</a:t>
            </a:r>
          </a:p>
          <a:p>
            <a:r>
              <a:rPr lang="en-GB" dirty="0" smtClean="0">
                <a:sym typeface="Wingdings" panose="05000000000000000000" pitchFamily="2" charset="2"/>
              </a:rPr>
              <a:t>Worked examples problem solving  interleaving/varying</a:t>
            </a:r>
          </a:p>
          <a:p>
            <a:r>
              <a:rPr lang="en-GB" dirty="0" smtClean="0">
                <a:sym typeface="Wingdings" panose="05000000000000000000" pitchFamily="2" charset="2"/>
              </a:rPr>
              <a:t>80%</a:t>
            </a:r>
            <a:r>
              <a:rPr lang="en-GB" baseline="0" dirty="0" smtClean="0">
                <a:sym typeface="Wingdings" panose="05000000000000000000" pitchFamily="2" charset="2"/>
              </a:rPr>
              <a:t> success before moving on  live marking, </a:t>
            </a:r>
            <a:r>
              <a:rPr lang="en-GB" i="1" baseline="0" dirty="0" smtClean="0">
                <a:sym typeface="Wingdings" panose="05000000000000000000" pitchFamily="2" charset="2"/>
              </a:rPr>
              <a:t>regular retrieval quizzes</a:t>
            </a:r>
            <a:endParaRPr lang="en-GB" baseline="0" dirty="0" smtClean="0">
              <a:sym typeface="Wingdings" panose="05000000000000000000" pitchFamily="2" charset="2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Do I need to re-teach?</a:t>
            </a:r>
            <a:endParaRPr lang="en-GB" baseline="0" dirty="0" smtClean="0">
              <a:sym typeface="Wingdings" panose="05000000000000000000" pitchFamily="2" charset="2"/>
            </a:endParaRPr>
          </a:p>
          <a:p>
            <a:r>
              <a:rPr lang="en-GB" i="1" baseline="0" dirty="0" smtClean="0">
                <a:sym typeface="Wingdings" panose="05000000000000000000" pitchFamily="2" charset="2"/>
              </a:rPr>
              <a:t>Spaced practice</a:t>
            </a:r>
            <a:endParaRPr lang="en-GB" i="1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BFCA1-0D9F-4A0F-8E90-2F85523D4EC9}" type="slidenum">
              <a:rPr lang="en-GB" smtClean="0">
                <a:solidFill>
                  <a:prstClr val="black"/>
                </a:solidFill>
              </a:rPr>
              <a:pPr/>
              <a:t>38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195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smtClean="0"/>
              <a:t>Guided Practice – step by step</a:t>
            </a:r>
          </a:p>
          <a:p>
            <a:r>
              <a:rPr lang="en-GB" b="0" i="0" dirty="0" smtClean="0"/>
              <a:t>Explanations,</a:t>
            </a:r>
            <a:r>
              <a:rPr lang="en-GB" b="0" i="0" baseline="0" dirty="0" smtClean="0"/>
              <a:t> modelling, deconstruction</a:t>
            </a:r>
          </a:p>
          <a:p>
            <a:r>
              <a:rPr lang="en-GB" i="0" baseline="0" dirty="0" smtClean="0"/>
              <a:t>(Do not rush through guided practice)</a:t>
            </a:r>
            <a:endParaRPr lang="en-GB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BFCA1-0D9F-4A0F-8E90-2F85523D4EC9}" type="slidenum">
              <a:rPr lang="en-GB" smtClean="0">
                <a:solidFill>
                  <a:prstClr val="black"/>
                </a:solidFill>
              </a:rPr>
              <a:pPr/>
              <a:t>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72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smtClean="0"/>
              <a:t>Can students conceptualise their understanding?</a:t>
            </a:r>
          </a:p>
          <a:p>
            <a:endParaRPr lang="en-GB" b="1" dirty="0" smtClean="0"/>
          </a:p>
          <a:p>
            <a:r>
              <a:rPr lang="en-GB" b="0" dirty="0" smtClean="0"/>
              <a:t>Connections,</a:t>
            </a:r>
            <a:r>
              <a:rPr lang="en-GB" b="0" baseline="0" dirty="0" smtClean="0"/>
              <a:t> expansions, extended abstract thinking</a:t>
            </a:r>
          </a:p>
          <a:p>
            <a:r>
              <a:rPr lang="en-GB" b="0" i="1" baseline="0" dirty="0" smtClean="0"/>
              <a:t>(What resources are available for further student exploration?)</a:t>
            </a:r>
            <a:endParaRPr lang="en-GB" b="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BFCA1-0D9F-4A0F-8E90-2F85523D4EC9}" type="slidenum">
              <a:rPr lang="en-GB" smtClean="0">
                <a:solidFill>
                  <a:prstClr val="black"/>
                </a:solidFill>
              </a:rPr>
              <a:pPr/>
              <a:t>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766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smtClean="0"/>
              <a:t>Can students conceptualise their understanding?</a:t>
            </a:r>
          </a:p>
          <a:p>
            <a:endParaRPr lang="en-GB" b="1" dirty="0" smtClean="0"/>
          </a:p>
          <a:p>
            <a:r>
              <a:rPr lang="en-GB" b="0" dirty="0" smtClean="0"/>
              <a:t>Connections,</a:t>
            </a:r>
            <a:r>
              <a:rPr lang="en-GB" b="0" baseline="0" dirty="0" smtClean="0"/>
              <a:t> expansions, extended abstract thinking</a:t>
            </a:r>
          </a:p>
          <a:p>
            <a:r>
              <a:rPr lang="en-GB" b="0" i="1" baseline="0" dirty="0" smtClean="0"/>
              <a:t>(What resources are available for further student exploration?)</a:t>
            </a:r>
          </a:p>
          <a:p>
            <a:endParaRPr lang="en-GB" b="0" i="1" baseline="0" dirty="0" smtClean="0"/>
          </a:p>
          <a:p>
            <a:r>
              <a:rPr lang="en-GB" b="0" i="1" baseline="0" dirty="0" smtClean="0"/>
              <a:t>.gif created with </a:t>
            </a:r>
            <a:r>
              <a:rPr lang="en-GB" b="0" i="1" baseline="0" dirty="0" err="1" smtClean="0"/>
              <a:t>Chemitorium</a:t>
            </a:r>
            <a:endParaRPr lang="en-GB" b="0" i="1" baseline="0" dirty="0" smtClean="0"/>
          </a:p>
          <a:p>
            <a:endParaRPr lang="en-GB" b="0" i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BFCA1-0D9F-4A0F-8E90-2F85523D4EC9}" type="slidenum">
              <a:rPr lang="en-GB" smtClean="0">
                <a:solidFill>
                  <a:prstClr val="black"/>
                </a:solidFill>
              </a:rPr>
              <a:pPr/>
              <a:t>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092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smtClean="0"/>
              <a:t>Guided Practice – step by step</a:t>
            </a:r>
          </a:p>
          <a:p>
            <a:r>
              <a:rPr lang="en-GB" b="0" i="0" dirty="0" smtClean="0"/>
              <a:t>Explanations,</a:t>
            </a:r>
            <a:r>
              <a:rPr lang="en-GB" b="0" i="0" baseline="0" dirty="0" smtClean="0"/>
              <a:t> modelling</a:t>
            </a:r>
          </a:p>
          <a:p>
            <a:r>
              <a:rPr lang="en-GB" b="0" i="0" baseline="0" dirty="0" smtClean="0"/>
              <a:t> </a:t>
            </a:r>
            <a:r>
              <a:rPr lang="en-GB" i="0" baseline="0" dirty="0" smtClean="0"/>
              <a:t>(Do not rush through guided practice)</a:t>
            </a:r>
          </a:p>
          <a:p>
            <a:endParaRPr lang="en-GB" i="0" baseline="0" dirty="0" smtClean="0"/>
          </a:p>
          <a:p>
            <a:r>
              <a:rPr lang="en-GB" i="0" baseline="0" dirty="0" smtClean="0"/>
              <a:t>-------</a:t>
            </a:r>
          </a:p>
          <a:p>
            <a:endParaRPr lang="en-GB" i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BFCA1-0D9F-4A0F-8E90-2F85523D4EC9}" type="slidenum">
              <a:rPr lang="en-GB" smtClean="0">
                <a:solidFill>
                  <a:prstClr val="black"/>
                </a:solidFill>
              </a:rPr>
              <a:pPr/>
              <a:t>10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727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smtClean="0"/>
              <a:t>Practice</a:t>
            </a:r>
            <a:r>
              <a:rPr lang="en-GB" b="1" baseline="0" dirty="0" smtClean="0"/>
              <a:t> to fluency – students can hold up fingers / use mini-whiteboards</a:t>
            </a:r>
            <a:endParaRPr lang="en-GB" b="1" dirty="0" smtClean="0"/>
          </a:p>
          <a:p>
            <a:r>
              <a:rPr lang="en-GB" dirty="0" smtClean="0"/>
              <a:t>Shallow </a:t>
            </a:r>
            <a:r>
              <a:rPr lang="en-GB" dirty="0" smtClean="0">
                <a:sym typeface="Wingdings" panose="05000000000000000000" pitchFamily="2" charset="2"/>
              </a:rPr>
              <a:t></a:t>
            </a:r>
            <a:r>
              <a:rPr lang="en-GB" dirty="0" smtClean="0"/>
              <a:t> deep understanding</a:t>
            </a:r>
          </a:p>
          <a:p>
            <a:r>
              <a:rPr lang="en-GB" dirty="0" smtClean="0"/>
              <a:t>Guided </a:t>
            </a:r>
            <a:r>
              <a:rPr lang="en-GB" dirty="0" smtClean="0">
                <a:sym typeface="Wingdings" panose="05000000000000000000" pitchFamily="2" charset="2"/>
              </a:rPr>
              <a:t> independent practice</a:t>
            </a:r>
          </a:p>
          <a:p>
            <a:r>
              <a:rPr lang="en-GB" dirty="0" smtClean="0">
                <a:sym typeface="Wingdings" panose="05000000000000000000" pitchFamily="2" charset="2"/>
              </a:rPr>
              <a:t>Worked examples problem solving  interleaving/varying</a:t>
            </a:r>
          </a:p>
          <a:p>
            <a:r>
              <a:rPr lang="en-GB" dirty="0" smtClean="0">
                <a:sym typeface="Wingdings" panose="05000000000000000000" pitchFamily="2" charset="2"/>
              </a:rPr>
              <a:t>80%</a:t>
            </a:r>
            <a:r>
              <a:rPr lang="en-GB" baseline="0" dirty="0" smtClean="0">
                <a:sym typeface="Wingdings" panose="05000000000000000000" pitchFamily="2" charset="2"/>
              </a:rPr>
              <a:t> success before moving on  live marking, </a:t>
            </a:r>
            <a:r>
              <a:rPr lang="en-GB" i="1" baseline="0" dirty="0" smtClean="0">
                <a:sym typeface="Wingdings" panose="05000000000000000000" pitchFamily="2" charset="2"/>
              </a:rPr>
              <a:t>regular retrieval quizzes</a:t>
            </a:r>
            <a:endParaRPr lang="en-GB" baseline="0" dirty="0" smtClean="0">
              <a:sym typeface="Wingdings" panose="05000000000000000000" pitchFamily="2" charset="2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Do I need to re-teach?</a:t>
            </a:r>
            <a:endParaRPr lang="en-GB" baseline="0" dirty="0" smtClean="0">
              <a:sym typeface="Wingdings" panose="05000000000000000000" pitchFamily="2" charset="2"/>
            </a:endParaRPr>
          </a:p>
          <a:p>
            <a:r>
              <a:rPr lang="en-GB" i="1" baseline="0" dirty="0" smtClean="0">
                <a:sym typeface="Wingdings" panose="05000000000000000000" pitchFamily="2" charset="2"/>
              </a:rPr>
              <a:t>Spaced practice</a:t>
            </a:r>
            <a:endParaRPr lang="en-GB" i="1" dirty="0" smtClean="0"/>
          </a:p>
          <a:p>
            <a:endParaRPr lang="en-GB" i="0" baseline="0" dirty="0" smtClean="0"/>
          </a:p>
          <a:p>
            <a:endParaRPr lang="en-GB" i="0" baseline="0" dirty="0" smtClean="0"/>
          </a:p>
          <a:p>
            <a:r>
              <a:rPr lang="en-GB" i="0" baseline="0" dirty="0" smtClean="0"/>
              <a:t>---------------</a:t>
            </a:r>
          </a:p>
          <a:p>
            <a:endParaRPr lang="en-GB" i="0" baseline="0" dirty="0" smtClean="0"/>
          </a:p>
          <a:p>
            <a:r>
              <a:rPr lang="en-GB" i="0" dirty="0" smtClean="0"/>
              <a:t>"BurningFlame0" by </a:t>
            </a:r>
            <a:r>
              <a:rPr lang="en-GB" i="0" dirty="0" err="1" smtClean="0"/>
              <a:t>BobHelmut</a:t>
            </a:r>
            <a:r>
              <a:rPr lang="en-GB" i="0" dirty="0" smtClean="0"/>
              <a:t> - Own work. Licensed under CC BY-SA 3.0 via Wikimedia Commons - https://commons.wikimedia.org/wiki/File:BurningFlame0.gif#/media/File:BurningFlame0.gif</a:t>
            </a:r>
            <a:endParaRPr lang="en-GB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BFCA1-0D9F-4A0F-8E90-2F85523D4EC9}" type="slidenum">
              <a:rPr lang="en-GB" smtClean="0">
                <a:solidFill>
                  <a:prstClr val="black"/>
                </a:solidFill>
              </a:rPr>
              <a:pPr/>
              <a:t>12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72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smtClean="0"/>
              <a:t>Guided Practice – step by step</a:t>
            </a:r>
          </a:p>
          <a:p>
            <a:r>
              <a:rPr lang="en-GB" b="0" i="0" dirty="0" smtClean="0"/>
              <a:t>Explanations</a:t>
            </a:r>
            <a:r>
              <a:rPr lang="en-GB" b="0" i="0" baseline="0" dirty="0" smtClean="0"/>
              <a:t>, deconstruction, worked examples</a:t>
            </a:r>
          </a:p>
          <a:p>
            <a:r>
              <a:rPr lang="en-GB" i="0" baseline="0" dirty="0" smtClean="0"/>
              <a:t>(Do not rush through guided practice)</a:t>
            </a:r>
            <a:endParaRPr lang="en-GB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BFCA1-0D9F-4A0F-8E90-2F85523D4EC9}" type="slidenum">
              <a:rPr lang="en-GB" smtClean="0">
                <a:solidFill>
                  <a:prstClr val="black"/>
                </a:solidFill>
              </a:rPr>
              <a:pPr/>
              <a:t>16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72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smtClean="0"/>
              <a:t>Guided Practice – step by step</a:t>
            </a:r>
          </a:p>
          <a:p>
            <a:r>
              <a:rPr lang="en-GB" b="0" i="0" dirty="0" smtClean="0"/>
              <a:t>Explanations,</a:t>
            </a:r>
            <a:r>
              <a:rPr lang="en-GB" b="0" i="0" baseline="0" dirty="0" smtClean="0"/>
              <a:t> modelling, worked examples</a:t>
            </a:r>
          </a:p>
          <a:p>
            <a:r>
              <a:rPr lang="en-GB" i="0" baseline="0" dirty="0" smtClean="0"/>
              <a:t>(Do not rush through guided practice)</a:t>
            </a:r>
            <a:endParaRPr lang="en-GB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BFCA1-0D9F-4A0F-8E90-2F85523D4EC9}" type="slidenum">
              <a:rPr lang="en-GB" smtClean="0">
                <a:solidFill>
                  <a:prstClr val="black"/>
                </a:solidFill>
              </a:rPr>
              <a:pPr/>
              <a:t>17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72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As</a:t>
            </a:r>
            <a:r>
              <a:rPr lang="en-GB" baseline="0" dirty="0" smtClean="0"/>
              <a:t> it is unlikely you will cover all of the content of an entire sub-unit in one lesson, please return to these slides at the beginning of each lesson and create/use another starter activity.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4. Answer: 1, 6, 1, 6, 12</a:t>
            </a:r>
          </a:p>
          <a:p>
            <a:endParaRPr lang="en-GB" dirty="0" smtClean="0"/>
          </a:p>
          <a:p>
            <a:r>
              <a:rPr lang="en-GB" b="1" dirty="0" smtClean="0"/>
              <a:t>Make connections from previous learning to new content</a:t>
            </a:r>
          </a:p>
          <a:p>
            <a:endParaRPr lang="en-GB" b="1" dirty="0" smtClean="0"/>
          </a:p>
          <a:p>
            <a:r>
              <a:rPr lang="en-GB" b="1" dirty="0" smtClean="0"/>
              <a:t>--------</a:t>
            </a:r>
          </a:p>
          <a:p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Title: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Several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balancing glass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pebbles</a:t>
            </a:r>
            <a:r>
              <a:rPr lang="en-GB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By:</a:t>
            </a:r>
            <a:r>
              <a:rPr lang="en-GB" sz="120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Petr</a:t>
            </a:r>
            <a:r>
              <a:rPr lang="en-GB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 </a:t>
            </a:r>
            <a:r>
              <a:rPr lang="en-GB" sz="120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Kratochvil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</a:t>
            </a:r>
            <a:r>
              <a:rPr lang="en-GB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Website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GB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CC0 http://www.freestockphotos.biz/stockphoto/9009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8BFCA1-0D9F-4A0F-8E90-2F85523D4EC9}" type="slidenum">
              <a:rPr lang="en-GB" smtClean="0">
                <a:solidFill>
                  <a:prstClr val="black"/>
                </a:solidFill>
              </a:rPr>
              <a:pPr/>
              <a:t>19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088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2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2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2.xml"/></Relationships>
</file>

<file path=ppt/slideLayouts/_rels/slideLayout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2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4BBFF-90E7-4115-8C8A-3CF61251FE23}" type="datetimeFigureOut">
              <a:rPr lang="en-GB" smtClean="0"/>
              <a:t>28/06/2016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9DF64-06AC-427A-8F53-602AA1EB243C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4BBFF-90E7-4115-8C8A-3CF61251FE23}" type="datetimeFigureOut">
              <a:rPr lang="en-GB" smtClean="0"/>
              <a:t>28/06/2016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9DF64-06AC-427A-8F53-602AA1EB243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601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233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368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154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128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088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59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white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54476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944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315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4BBFF-90E7-4115-8C8A-3CF61251FE23}" type="datetimeFigureOut">
              <a:rPr lang="en-GB" smtClean="0"/>
              <a:t>28/06/2016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9DF64-06AC-427A-8F53-602AA1EB243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006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668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813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641490"/>
          </a:xfrm>
        </p:spPr>
        <p:txBody>
          <a:bodyPr wrap="none" anchor="t">
            <a:normAutofit/>
          </a:bodyPr>
          <a:lstStyle>
            <a:lvl1pPr algn="r">
              <a:defRPr sz="60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694376"/>
            <a:ext cx="6858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307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782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693675"/>
            <a:ext cx="6858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874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096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512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167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920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609601"/>
            <a:ext cx="6507167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0"/>
            <a:ext cx="6507167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28209" y="5883276"/>
            <a:ext cx="120015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5883276"/>
            <a:ext cx="565785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5510" y="5883276"/>
            <a:ext cx="413375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685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895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717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865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764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white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58423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238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413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359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528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338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28209" y="5883276"/>
            <a:ext cx="1200150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/>
                </a:solidFill>
              </a:rPr>
              <a:pPr/>
              <a:t>6/28/2016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5883276"/>
            <a:ext cx="565785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5510" y="5883276"/>
            <a:ext cx="413375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631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641490"/>
          </a:xfrm>
        </p:spPr>
        <p:txBody>
          <a:bodyPr wrap="none" anchor="t">
            <a:normAutofit/>
          </a:bodyPr>
          <a:lstStyle>
            <a:lvl1pPr algn="r">
              <a:defRPr sz="6000" b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694376"/>
            <a:ext cx="6858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 cap="none" spc="0">
                <a:ln w="317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89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829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641490"/>
          </a:xfrm>
        </p:spPr>
        <p:txBody>
          <a:bodyPr wrap="none" anchor="t">
            <a:normAutofit/>
          </a:bodyPr>
          <a:lstStyle>
            <a:lvl1pPr algn="l">
              <a:defRPr sz="7200" b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693675"/>
            <a:ext cx="6858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 cap="none" spc="0">
                <a:ln w="317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450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398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76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357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561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877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248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553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3260" y="3308581"/>
            <a:ext cx="65151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13259" y="4777381"/>
            <a:ext cx="65151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28209" y="5883276"/>
            <a:ext cx="120015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5883276"/>
            <a:ext cx="565785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5510" y="5883276"/>
            <a:ext cx="413375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757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087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white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94272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753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604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404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708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961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641490"/>
          </a:xfrm>
        </p:spPr>
        <p:txBody>
          <a:bodyPr wrap="none" anchor="t">
            <a:normAutofit/>
          </a:bodyPr>
          <a:lstStyle>
            <a:lvl1pPr algn="r">
              <a:defRPr sz="60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tx1"/>
                    </a:gs>
                    <a:gs pos="100000">
                      <a:schemeClr val="accent4">
                        <a:lumMod val="5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694376"/>
            <a:ext cx="6858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black"/>
                </a:solidFill>
              </a:rPr>
              <a:pPr/>
              <a:t>6/28/2016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449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1325563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861060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black"/>
                </a:solidFill>
              </a:rPr>
              <a:pPr/>
              <a:t>6/28/2016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245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641490"/>
          </a:xfrm>
        </p:spPr>
        <p:txBody>
          <a:bodyPr wrap="none" anchor="t">
            <a:normAutofit/>
          </a:bodyPr>
          <a:lstStyle>
            <a:lvl1pPr algn="l">
              <a:defRPr sz="6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tx2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693675"/>
            <a:ext cx="6858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black"/>
                </a:solidFill>
              </a:rPr>
              <a:pPr/>
              <a:t>6/28/2016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85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6059" y="2667000"/>
            <a:ext cx="36576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7959" y="2667000"/>
            <a:ext cx="36576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28209" y="5883276"/>
            <a:ext cx="120015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56059" y="5883276"/>
            <a:ext cx="565785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5510" y="5883276"/>
            <a:ext cx="413375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991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black"/>
                </a:solidFill>
              </a:rPr>
              <a:pPr/>
              <a:t>6/28/2016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634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black"/>
                </a:solidFill>
              </a:rPr>
              <a:pPr/>
              <a:t>6/28/2016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379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black"/>
                </a:solidFill>
              </a:rPr>
              <a:pPr/>
              <a:t>6/28/2016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256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black"/>
                </a:solidFill>
              </a:rPr>
              <a:pPr/>
              <a:t>6/28/2016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116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black"/>
                </a:solidFill>
              </a:rPr>
              <a:pPr/>
              <a:t>6/28/2016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204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black"/>
                </a:solidFill>
              </a:rPr>
              <a:pPr/>
              <a:t>6/28/2016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331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black"/>
                </a:solidFill>
              </a:rPr>
              <a:pPr/>
              <a:t>6/28/2016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646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black"/>
                </a:solidFill>
              </a:rPr>
              <a:pPr/>
              <a:t>6/28/2016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106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black"/>
                </a:solidFill>
              </a:rPr>
              <a:pPr/>
              <a:t>6/28/2016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50612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black"/>
                </a:solidFill>
              </a:rPr>
              <a:pPr/>
              <a:t>6/28/2016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727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1961" y="2658533"/>
            <a:ext cx="344169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6059" y="3243263"/>
            <a:ext cx="36576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32350" y="2667000"/>
            <a:ext cx="345321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7959" y="3243263"/>
            <a:ext cx="36576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628209" y="5883276"/>
            <a:ext cx="120015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56059" y="5883276"/>
            <a:ext cx="565785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885510" y="5883276"/>
            <a:ext cx="413375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424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black"/>
                </a:solidFill>
              </a:rPr>
              <a:pPr/>
              <a:t>6/28/2016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318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black"/>
                </a:solidFill>
              </a:rPr>
              <a:pPr/>
              <a:t>6/28/2016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631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black"/>
                </a:solidFill>
              </a:rPr>
              <a:pPr/>
              <a:t>6/28/2016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057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black"/>
                </a:solidFill>
              </a:rPr>
              <a:pPr/>
              <a:t>6/28/2016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413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641490"/>
          </a:xfrm>
        </p:spPr>
        <p:txBody>
          <a:bodyPr wrap="none" anchor="t">
            <a:normAutofit/>
          </a:bodyPr>
          <a:lstStyle>
            <a:lvl1pPr algn="r">
              <a:defRPr sz="60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tx1"/>
                    </a:gs>
                    <a:gs pos="100000">
                      <a:schemeClr val="accent4">
                        <a:lumMod val="5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694376"/>
            <a:ext cx="6858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black"/>
                </a:solidFill>
              </a:rPr>
              <a:pPr/>
              <a:t>6/28/2016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435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1325563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8610600" cy="510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black"/>
                </a:solidFill>
              </a:rPr>
              <a:pPr/>
              <a:t>6/28/2016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085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641490"/>
          </a:xfrm>
        </p:spPr>
        <p:txBody>
          <a:bodyPr wrap="none" anchor="t">
            <a:normAutofit/>
          </a:bodyPr>
          <a:lstStyle>
            <a:lvl1pPr algn="l">
              <a:defRPr sz="6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tx2">
                        <a:lumMod val="5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693675"/>
            <a:ext cx="6858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black"/>
                </a:solidFill>
              </a:rPr>
              <a:pPr/>
              <a:t>6/28/2016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946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black"/>
                </a:solidFill>
              </a:rPr>
              <a:pPr/>
              <a:t>6/28/2016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807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black"/>
                </a:solidFill>
              </a:rPr>
              <a:pPr/>
              <a:t>6/28/2016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351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black"/>
                </a:solidFill>
              </a:rPr>
              <a:pPr/>
              <a:t>6/28/2016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684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628209" y="5883276"/>
            <a:ext cx="120015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56059" y="5883276"/>
            <a:ext cx="565785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5510" y="5883276"/>
            <a:ext cx="413375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627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black"/>
                </a:solidFill>
              </a:rPr>
              <a:pPr/>
              <a:t>6/28/2016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559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black"/>
                </a:solidFill>
              </a:rPr>
              <a:pPr/>
              <a:t>6/28/2016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413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black"/>
                </a:solidFill>
              </a:rPr>
              <a:pPr/>
              <a:t>6/28/2016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404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black"/>
                </a:solidFill>
              </a:rPr>
              <a:pPr/>
              <a:t>6/28/2016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122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black"/>
                </a:solidFill>
              </a:rPr>
              <a:pPr/>
              <a:t>6/28/2016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462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black"/>
                </a:solidFill>
              </a:rPr>
              <a:pPr/>
              <a:t>6/28/2016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47753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black"/>
                </a:solidFill>
              </a:rPr>
              <a:pPr/>
              <a:t>6/28/2016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719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black"/>
                </a:solidFill>
              </a:rPr>
              <a:pPr/>
              <a:t>6/28/2016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380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black"/>
                </a:solidFill>
              </a:rPr>
              <a:pPr/>
              <a:t>6/28/2016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941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black"/>
                </a:solidFill>
              </a:rPr>
              <a:pPr/>
              <a:t>6/28/2016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433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628209" y="5883276"/>
            <a:ext cx="120015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56059" y="5883276"/>
            <a:ext cx="565785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85510" y="5883276"/>
            <a:ext cx="413375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086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black"/>
                </a:solidFill>
              </a:rPr>
              <a:pPr/>
              <a:t>6/28/2016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116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4BBFF-90E7-4115-8C8A-3CF61251FE23}" type="datetimeFigureOut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28/06/2016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9DF64-06AC-427A-8F53-602AA1EB243C}" type="slidenum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025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4BBFF-90E7-4115-8C8A-3CF61251FE23}" type="datetimeFigureOut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28/06/2016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9DF64-06AC-427A-8F53-602AA1EB243C}" type="slidenum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983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4BBFF-90E7-4115-8C8A-3CF61251FE23}" type="datetimeFigureOut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28/06/2016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9DF64-06AC-427A-8F53-602AA1EB243C}" type="slidenum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34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4BBFF-90E7-4115-8C8A-3CF61251FE23}" type="datetimeFigureOut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28/06/2016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9DF64-06AC-427A-8F53-602AA1EB243C}" type="slidenum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619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4BBFF-90E7-4115-8C8A-3CF61251FE23}" type="datetimeFigureOut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28/06/2016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9DF64-06AC-427A-8F53-602AA1EB243C}" type="slidenum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595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4BBFF-90E7-4115-8C8A-3CF61251FE23}" type="datetimeFigureOut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28/06/2016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9DF64-06AC-427A-8F53-602AA1EB243C}" type="slidenum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253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4BBFF-90E7-4115-8C8A-3CF61251FE23}" type="datetimeFigureOut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28/06/2016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9DF64-06AC-427A-8F53-602AA1EB243C}" type="slidenum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970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4BBFF-90E7-4115-8C8A-3CF61251FE23}" type="datetimeFigureOut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28/06/2016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9DF64-06AC-427A-8F53-602AA1EB243C}" type="slidenum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526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4BBFF-90E7-4115-8C8A-3CF61251FE23}" type="datetimeFigureOut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28/06/2016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9DF64-06AC-427A-8F53-602AA1EB243C}" type="slidenum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716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9" y="1600200"/>
            <a:ext cx="266184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7859" y="609601"/>
            <a:ext cx="44577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9" y="2971800"/>
            <a:ext cx="266184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28209" y="5883276"/>
            <a:ext cx="120015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56059" y="5883276"/>
            <a:ext cx="565785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5510" y="5883276"/>
            <a:ext cx="413375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917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4BBFF-90E7-4115-8C8A-3CF61251FE23}" type="datetimeFigureOut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28/06/2016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9DF64-06AC-427A-8F53-602AA1EB243C}" type="slidenum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95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4BBFF-90E7-4115-8C8A-3CF61251FE23}" type="datetimeFigureOut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28/06/2016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9DF64-06AC-427A-8F53-602AA1EB243C}" type="slidenum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980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609601"/>
            <a:ext cx="6507167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0"/>
            <a:ext cx="6507167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28209" y="5883276"/>
            <a:ext cx="120015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srgbClr val="FFFFFF"/>
                </a:solidFill>
              </a:rPr>
              <a:pPr/>
              <a:t>6/28/2016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5883276"/>
            <a:ext cx="565785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5510" y="5883276"/>
            <a:ext cx="413375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943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28209" y="5883276"/>
            <a:ext cx="1200150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FFFFFF"/>
                </a:solidFill>
              </a:rPr>
              <a:pPr/>
              <a:t>6/28/2016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5883276"/>
            <a:ext cx="565785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5510" y="5883276"/>
            <a:ext cx="413375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076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3260" y="3308581"/>
            <a:ext cx="65151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13259" y="4777381"/>
            <a:ext cx="65151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28209" y="5883276"/>
            <a:ext cx="120015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srgbClr val="FFFFFF"/>
                </a:solidFill>
              </a:rPr>
              <a:pPr/>
              <a:t>6/28/2016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5883276"/>
            <a:ext cx="565785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5510" y="5883276"/>
            <a:ext cx="413375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054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6059" y="2667000"/>
            <a:ext cx="36576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7959" y="2667000"/>
            <a:ext cx="36576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28209" y="5883276"/>
            <a:ext cx="120015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srgbClr val="FFFFFF"/>
                </a:solidFill>
              </a:rPr>
              <a:pPr/>
              <a:t>6/28/2016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56059" y="5883276"/>
            <a:ext cx="565785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5510" y="5883276"/>
            <a:ext cx="413375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670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1961" y="2658533"/>
            <a:ext cx="344169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6059" y="3243263"/>
            <a:ext cx="36576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32350" y="2667000"/>
            <a:ext cx="345321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7959" y="3243263"/>
            <a:ext cx="36576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628209" y="5883276"/>
            <a:ext cx="120015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srgbClr val="FFFFFF"/>
                </a:solidFill>
              </a:rPr>
              <a:pPr/>
              <a:t>6/28/2016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56059" y="5883276"/>
            <a:ext cx="565785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885510" y="5883276"/>
            <a:ext cx="413375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940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628209" y="5883276"/>
            <a:ext cx="120015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srgbClr val="FFFFFF"/>
                </a:solidFill>
              </a:rPr>
              <a:pPr/>
              <a:t>6/28/2016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56059" y="5883276"/>
            <a:ext cx="565785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5510" y="5883276"/>
            <a:ext cx="413375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910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628209" y="5883276"/>
            <a:ext cx="120015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srgbClr val="FFFFFF"/>
                </a:solidFill>
              </a:rPr>
              <a:pPr/>
              <a:t>6/28/2016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56059" y="5883276"/>
            <a:ext cx="565785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85510" y="5883276"/>
            <a:ext cx="413375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91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9" y="1600200"/>
            <a:ext cx="266184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7859" y="609601"/>
            <a:ext cx="44577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9" y="2971800"/>
            <a:ext cx="266184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28209" y="5883276"/>
            <a:ext cx="120015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srgbClr val="FFFFFF"/>
                </a:solidFill>
              </a:rPr>
              <a:pPr/>
              <a:t>6/28/2016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56059" y="5883276"/>
            <a:ext cx="565785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5510" y="5883276"/>
            <a:ext cx="413375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163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4BBFF-90E7-4115-8C8A-3CF61251FE23}" type="datetimeFigureOut">
              <a:rPr lang="en-GB" smtClean="0"/>
              <a:t>28/06/2016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9DF64-06AC-427A-8F53-602AA1EB243C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9" y="1600200"/>
            <a:ext cx="40005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75300" y="-18288"/>
            <a:ext cx="245744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9" y="2971800"/>
            <a:ext cx="40005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99409" y="5883276"/>
            <a:ext cx="685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56059" y="5883276"/>
            <a:ext cx="382905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56960" y="5883276"/>
            <a:ext cx="241925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996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9" y="1600200"/>
            <a:ext cx="40005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75300" y="-18288"/>
            <a:ext cx="245744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9" y="2971800"/>
            <a:ext cx="40005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99409" y="5883276"/>
            <a:ext cx="685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srgbClr val="FFFFFF"/>
                </a:solidFill>
              </a:rPr>
              <a:pPr/>
              <a:t>6/28/2016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56059" y="5883276"/>
            <a:ext cx="382905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56960" y="5883276"/>
            <a:ext cx="241925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077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4732865"/>
            <a:ext cx="74295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84709" y="932112"/>
            <a:ext cx="6169458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60" y="5299603"/>
            <a:ext cx="74295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28209" y="5883276"/>
            <a:ext cx="1200150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FFFFFF"/>
                </a:solidFill>
              </a:rPr>
              <a:pPr/>
              <a:t>6/28/2016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56059" y="5883276"/>
            <a:ext cx="565785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5510" y="5883276"/>
            <a:ext cx="413375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084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609602"/>
            <a:ext cx="74294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4343400"/>
            <a:ext cx="74295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28209" y="5883276"/>
            <a:ext cx="1200150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FFFFFF"/>
                </a:solidFill>
              </a:rPr>
              <a:pPr/>
              <a:t>6/28/2016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5883276"/>
            <a:ext cx="565785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5510" y="5883276"/>
            <a:ext cx="413375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957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27459" y="786824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srgbClr val="7A7A7A"/>
                </a:solidFill>
                <a:effectLst>
                  <a:glow rad="38100">
                    <a:srgbClr val="000000">
                      <a:lumMod val="65000"/>
                      <a:lumOff val="35000"/>
                      <a:alpha val="40000"/>
                    </a:srgb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srgbClr val="7A7A7A"/>
                </a:solidFill>
                <a:effectLst>
                  <a:glow rad="38100">
                    <a:srgbClr val="000000">
                      <a:lumMod val="65000"/>
                      <a:lumOff val="35000"/>
                      <a:alpha val="40000"/>
                    </a:srgb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60" y="609602"/>
            <a:ext cx="6972299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6109" y="3352800"/>
            <a:ext cx="66294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4343400"/>
            <a:ext cx="74295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28209" y="5883276"/>
            <a:ext cx="1200150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FFFFFF"/>
                </a:solidFill>
              </a:rPr>
              <a:pPr/>
              <a:t>6/28/2016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5883276"/>
            <a:ext cx="565785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5510" y="5883276"/>
            <a:ext cx="413375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786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9" y="3308581"/>
            <a:ext cx="74295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4777381"/>
            <a:ext cx="74295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28209" y="5883276"/>
            <a:ext cx="1200150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FFFFFF"/>
                </a:solidFill>
              </a:rPr>
              <a:pPr/>
              <a:t>6/28/2016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5883276"/>
            <a:ext cx="565785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5510" y="5883276"/>
            <a:ext cx="413375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476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27459" y="786824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srgbClr val="7A7A7A"/>
                </a:solidFill>
                <a:effectLst>
                  <a:glow rad="38100">
                    <a:srgbClr val="000000">
                      <a:lumMod val="65000"/>
                      <a:lumOff val="35000"/>
                      <a:alpha val="40000"/>
                    </a:srgb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srgbClr val="7A7A7A"/>
                </a:solidFill>
                <a:effectLst>
                  <a:glow rad="38100">
                    <a:srgbClr val="000000">
                      <a:lumMod val="65000"/>
                      <a:lumOff val="35000"/>
                      <a:alpha val="40000"/>
                    </a:srgb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60" y="609602"/>
            <a:ext cx="6972299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56059" y="3886200"/>
            <a:ext cx="74295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4775200"/>
            <a:ext cx="74295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28209" y="5883276"/>
            <a:ext cx="1200150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FFFFFF"/>
                </a:solidFill>
              </a:rPr>
              <a:pPr/>
              <a:t>6/28/2016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5883276"/>
            <a:ext cx="565785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5510" y="5883276"/>
            <a:ext cx="413375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423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609602"/>
            <a:ext cx="74294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56059" y="3505200"/>
            <a:ext cx="74295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4343400"/>
            <a:ext cx="74295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28209" y="5883276"/>
            <a:ext cx="1200150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>
                <a:solidFill>
                  <a:srgbClr val="FFFFFF"/>
                </a:solidFill>
              </a:rPr>
              <a:pPr/>
              <a:t>6/28/2016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5883276"/>
            <a:ext cx="565785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5510" y="5883276"/>
            <a:ext cx="413375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389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56060" y="609600"/>
            <a:ext cx="7429499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28209" y="5883276"/>
            <a:ext cx="120015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srgbClr val="FFFFFF"/>
                </a:solidFill>
              </a:rPr>
              <a:pPr/>
              <a:t>6/28/2016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5883276"/>
            <a:ext cx="565785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5510" y="5883276"/>
            <a:ext cx="413375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718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7673" y="609600"/>
            <a:ext cx="1657886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6059" y="609600"/>
            <a:ext cx="5657850" cy="5181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28209" y="5883276"/>
            <a:ext cx="120015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srgbClr val="FFFFFF"/>
                </a:solidFill>
              </a:rPr>
              <a:pPr/>
              <a:t>6/28/2016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5883276"/>
            <a:ext cx="565785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5510" y="5883276"/>
            <a:ext cx="413375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839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206876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FFFFFF">
                    <a:alpha val="80000"/>
                  </a:srgbClr>
                </a:solidFill>
              </a:rPr>
              <a:pPr/>
              <a:t>6/28/2016</a:t>
            </a:fld>
            <a:endParaRPr lang="en-US" dirty="0">
              <a:solidFill>
                <a:srgbClr val="FFFFFF">
                  <a:alpha val="8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alpha val="8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FFFFFF">
                    <a:alpha val="2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303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4732865"/>
            <a:ext cx="74295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84709" y="932112"/>
            <a:ext cx="6169458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60" y="5299603"/>
            <a:ext cx="74295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28209" y="5883276"/>
            <a:ext cx="1200150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/>
                </a:solidFill>
              </a:rPr>
              <a:pPr/>
              <a:t>6/28/2016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56059" y="5883276"/>
            <a:ext cx="565785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5510" y="5883276"/>
            <a:ext cx="413375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399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FFFFFF">
                    <a:alpha val="80000"/>
                  </a:srgbClr>
                </a:solidFill>
              </a:rPr>
              <a:pPr/>
              <a:t>6/28/2016</a:t>
            </a:fld>
            <a:endParaRPr lang="en-US" dirty="0">
              <a:solidFill>
                <a:srgbClr val="FFFFFF">
                  <a:alpha val="8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alpha val="8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FFFFFF">
                    <a:alpha val="2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124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204209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FFFFFF">
                    <a:alpha val="80000"/>
                  </a:srgbClr>
                </a:solidFill>
              </a:rPr>
              <a:pPr/>
              <a:t>6/28/2016</a:t>
            </a:fld>
            <a:endParaRPr lang="en-US" dirty="0">
              <a:solidFill>
                <a:srgbClr val="FFFFFF">
                  <a:alpha val="8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alpha val="8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FFFFFF">
                    <a:alpha val="2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561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492" y="1998134"/>
            <a:ext cx="349758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08498" y="1998134"/>
            <a:ext cx="349758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FFFFFF">
                    <a:alpha val="80000"/>
                  </a:srgbClr>
                </a:solidFill>
              </a:rPr>
              <a:pPr/>
              <a:t>6/28/2016</a:t>
            </a:fld>
            <a:endParaRPr lang="en-US" dirty="0">
              <a:solidFill>
                <a:srgbClr val="FFFFFF">
                  <a:alpha val="8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alpha val="8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FFFFFF">
                    <a:alpha val="2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710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2040467"/>
            <a:ext cx="349758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492" y="2753084"/>
            <a:ext cx="349758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05706" y="2038435"/>
            <a:ext cx="349758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05706" y="2750990"/>
            <a:ext cx="349758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FFFFFF">
                    <a:alpha val="80000"/>
                  </a:srgbClr>
                </a:solidFill>
              </a:rPr>
              <a:pPr/>
              <a:t>6/28/2016</a:t>
            </a:fld>
            <a:endParaRPr lang="en-US" dirty="0">
              <a:solidFill>
                <a:srgbClr val="FFFFFF">
                  <a:alpha val="8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alpha val="8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FFFFFF">
                    <a:alpha val="2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085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FFFFFF">
                    <a:alpha val="80000"/>
                  </a:srgbClr>
                </a:solidFill>
              </a:rPr>
              <a:pPr/>
              <a:t>6/28/2016</a:t>
            </a:fld>
            <a:endParaRPr lang="en-US" dirty="0">
              <a:solidFill>
                <a:srgbClr val="FFFFFF">
                  <a:alpha val="8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alpha val="8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FFFFFF">
                    <a:alpha val="2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402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FFFFFF">
                    <a:alpha val="80000"/>
                  </a:srgbClr>
                </a:solidFill>
              </a:rPr>
              <a:pPr/>
              <a:t>6/28/2016</a:t>
            </a:fld>
            <a:endParaRPr lang="en-US" dirty="0">
              <a:solidFill>
                <a:srgbClr val="FFFFFF">
                  <a:alpha val="8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alpha val="8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FFFFFF">
                    <a:alpha val="2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002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FFFFFF">
                    <a:alpha val="80000"/>
                  </a:srgbClr>
                </a:solidFill>
              </a:rPr>
              <a:pPr/>
              <a:t>6/28/2016</a:t>
            </a:fld>
            <a:endParaRPr lang="en-US" dirty="0">
              <a:solidFill>
                <a:srgbClr val="FFFFFF">
                  <a:alpha val="8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alpha val="8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429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5909735"/>
            <a:ext cx="6922008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FFFFFF">
                    <a:alpha val="80000"/>
                  </a:srgbClr>
                </a:solidFill>
              </a:rPr>
              <a:pPr/>
              <a:t>6/28/2016</a:t>
            </a:fld>
            <a:endParaRPr lang="en-US" dirty="0">
              <a:solidFill>
                <a:srgbClr val="FFFFFF">
                  <a:alpha val="80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alpha val="80000"/>
                </a:srgb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FFFFFF">
                    <a:alpha val="2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346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FFFFFF">
                    <a:alpha val="80000"/>
                  </a:srgbClr>
                </a:solidFill>
              </a:rPr>
              <a:pPr/>
              <a:t>6/28/2016</a:t>
            </a:fld>
            <a:endParaRPr lang="en-US" dirty="0">
              <a:solidFill>
                <a:srgbClr val="FFFFFF">
                  <a:alpha val="8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alpha val="8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FFFFFF">
                    <a:alpha val="2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062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FFFFFF">
                    <a:alpha val="80000"/>
                  </a:srgbClr>
                </a:solidFill>
              </a:rPr>
              <a:pPr/>
              <a:t>6/28/2016</a:t>
            </a:fld>
            <a:endParaRPr lang="en-US" dirty="0">
              <a:solidFill>
                <a:srgbClr val="FFFFFF">
                  <a:alpha val="8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alpha val="8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FFFFFF">
                    <a:alpha val="2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3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609602"/>
            <a:ext cx="74294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4343400"/>
            <a:ext cx="74295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28209" y="5883276"/>
            <a:ext cx="1200150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/>
                </a:solidFill>
              </a:rPr>
              <a:pPr/>
              <a:t>6/28/2016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5883276"/>
            <a:ext cx="565785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5510" y="5883276"/>
            <a:ext cx="413375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103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206876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white">
                    <a:alpha val="80000"/>
                  </a:prstClr>
                </a:solidFill>
              </a:rPr>
              <a:pPr/>
              <a:t>6/28/2016</a:t>
            </a:fld>
            <a:endParaRPr lang="en-US">
              <a:solidFill>
                <a:prstClr val="white">
                  <a:alpha val="8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alpha val="8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>
                    <a:alpha val="2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alpha val="2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130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white">
                    <a:alpha val="80000"/>
                  </a:prstClr>
                </a:solidFill>
              </a:rPr>
              <a:pPr/>
              <a:t>6/28/2016</a:t>
            </a:fld>
            <a:endParaRPr lang="en-US">
              <a:solidFill>
                <a:prstClr val="white">
                  <a:alpha val="8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alpha val="8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>
                    <a:alpha val="2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alpha val="2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417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204209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white">
                    <a:alpha val="80000"/>
                  </a:prstClr>
                </a:solidFill>
              </a:rPr>
              <a:pPr/>
              <a:t>6/28/2016</a:t>
            </a:fld>
            <a:endParaRPr lang="en-US">
              <a:solidFill>
                <a:prstClr val="white">
                  <a:alpha val="8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alpha val="8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>
                    <a:alpha val="2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alpha val="2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768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492" y="1998134"/>
            <a:ext cx="349758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08498" y="1998134"/>
            <a:ext cx="349758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white">
                    <a:alpha val="80000"/>
                  </a:prstClr>
                </a:solidFill>
              </a:rPr>
              <a:pPr/>
              <a:t>6/28/2016</a:t>
            </a:fld>
            <a:endParaRPr lang="en-US">
              <a:solidFill>
                <a:prstClr val="white">
                  <a:alpha val="8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alpha val="8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>
                    <a:alpha val="2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alpha val="2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407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2040467"/>
            <a:ext cx="349758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492" y="2753084"/>
            <a:ext cx="349758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05706" y="2038435"/>
            <a:ext cx="349758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05706" y="2750990"/>
            <a:ext cx="349758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white">
                    <a:alpha val="80000"/>
                  </a:prstClr>
                </a:solidFill>
              </a:rPr>
              <a:pPr/>
              <a:t>6/28/2016</a:t>
            </a:fld>
            <a:endParaRPr lang="en-US">
              <a:solidFill>
                <a:prstClr val="white">
                  <a:alpha val="8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alpha val="8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>
                    <a:alpha val="2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alpha val="2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117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white">
                    <a:alpha val="80000"/>
                  </a:prstClr>
                </a:solidFill>
              </a:rPr>
              <a:pPr/>
              <a:t>6/28/2016</a:t>
            </a:fld>
            <a:endParaRPr lang="en-US">
              <a:solidFill>
                <a:prstClr val="white">
                  <a:alpha val="8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alpha val="8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>
                    <a:alpha val="2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alpha val="2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383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white">
                    <a:alpha val="80000"/>
                  </a:prstClr>
                </a:solidFill>
              </a:rPr>
              <a:pPr/>
              <a:t>6/28/2016</a:t>
            </a:fld>
            <a:endParaRPr lang="en-US">
              <a:solidFill>
                <a:prstClr val="white">
                  <a:alpha val="8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alpha val="8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>
                    <a:alpha val="2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alpha val="2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666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white">
                    <a:alpha val="80000"/>
                  </a:prstClr>
                </a:solidFill>
              </a:rPr>
              <a:pPr/>
              <a:t>6/28/2016</a:t>
            </a:fld>
            <a:endParaRPr lang="en-US">
              <a:solidFill>
                <a:prstClr val="white">
                  <a:alpha val="8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alpha val="8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723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5909735"/>
            <a:ext cx="6922008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white">
                    <a:alpha val="80000"/>
                  </a:prstClr>
                </a:solidFill>
              </a:rPr>
              <a:pPr/>
              <a:t>6/28/2016</a:t>
            </a:fld>
            <a:endParaRPr lang="en-US">
              <a:solidFill>
                <a:prstClr val="white">
                  <a:alpha val="80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alpha val="80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>
                    <a:alpha val="2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alpha val="2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392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white">
                    <a:alpha val="80000"/>
                  </a:prstClr>
                </a:solidFill>
              </a:rPr>
              <a:pPr/>
              <a:t>6/28/2016</a:t>
            </a:fld>
            <a:endParaRPr lang="en-US">
              <a:solidFill>
                <a:prstClr val="white">
                  <a:alpha val="8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alpha val="8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>
                    <a:alpha val="2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alpha val="2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115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27459" y="786824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srgbClr val="4F81BD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srgbClr val="4F81BD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60" y="609602"/>
            <a:ext cx="6972299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6109" y="3352800"/>
            <a:ext cx="66294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4343400"/>
            <a:ext cx="74295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28209" y="5883276"/>
            <a:ext cx="1200150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/>
                </a:solidFill>
              </a:rPr>
              <a:pPr/>
              <a:t>6/28/2016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5883276"/>
            <a:ext cx="565785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5510" y="5883276"/>
            <a:ext cx="413375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793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white">
                    <a:alpha val="80000"/>
                  </a:prstClr>
                </a:solidFill>
              </a:rPr>
              <a:pPr/>
              <a:t>6/28/2016</a:t>
            </a:fld>
            <a:endParaRPr lang="en-US">
              <a:solidFill>
                <a:prstClr val="white">
                  <a:alpha val="8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alpha val="8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>
                    <a:alpha val="2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alpha val="2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340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609601"/>
            <a:ext cx="6507167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0"/>
            <a:ext cx="6507167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28209" y="5883276"/>
            <a:ext cx="120015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5883276"/>
            <a:ext cx="565785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5510" y="5883276"/>
            <a:ext cx="413375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584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28209" y="5883276"/>
            <a:ext cx="1200150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/>
                </a:solidFill>
              </a:rPr>
              <a:pPr/>
              <a:t>6/28/2016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5883276"/>
            <a:ext cx="565785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5510" y="5883276"/>
            <a:ext cx="413375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279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3260" y="3308581"/>
            <a:ext cx="65151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13259" y="4777381"/>
            <a:ext cx="65151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28209" y="5883276"/>
            <a:ext cx="120015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5883276"/>
            <a:ext cx="565785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5510" y="5883276"/>
            <a:ext cx="413375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294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6059" y="2667000"/>
            <a:ext cx="36576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7959" y="2667000"/>
            <a:ext cx="36576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28209" y="5883276"/>
            <a:ext cx="120015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56059" y="5883276"/>
            <a:ext cx="565785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5510" y="5883276"/>
            <a:ext cx="413375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258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1961" y="2658533"/>
            <a:ext cx="344169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6059" y="3243263"/>
            <a:ext cx="36576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32350" y="2667000"/>
            <a:ext cx="345321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7959" y="3243263"/>
            <a:ext cx="36576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628209" y="5883276"/>
            <a:ext cx="120015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56059" y="5883276"/>
            <a:ext cx="565785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885510" y="5883276"/>
            <a:ext cx="413375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174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628209" y="5883276"/>
            <a:ext cx="120015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56059" y="5883276"/>
            <a:ext cx="565785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5510" y="5883276"/>
            <a:ext cx="413375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421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628209" y="5883276"/>
            <a:ext cx="120015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56059" y="5883276"/>
            <a:ext cx="565785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85510" y="5883276"/>
            <a:ext cx="413375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627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9" y="1600200"/>
            <a:ext cx="266184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7859" y="609601"/>
            <a:ext cx="44577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9" y="2971800"/>
            <a:ext cx="266184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28209" y="5883276"/>
            <a:ext cx="120015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56059" y="5883276"/>
            <a:ext cx="565785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5510" y="5883276"/>
            <a:ext cx="413375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207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9" y="1600200"/>
            <a:ext cx="40005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75300" y="-18288"/>
            <a:ext cx="245744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9" y="2971800"/>
            <a:ext cx="40005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99409" y="5883276"/>
            <a:ext cx="685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56059" y="5883276"/>
            <a:ext cx="382905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56960" y="5883276"/>
            <a:ext cx="241925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610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9" y="3308581"/>
            <a:ext cx="74295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4777381"/>
            <a:ext cx="74295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28209" y="5883276"/>
            <a:ext cx="1200150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/>
                </a:solidFill>
              </a:rPr>
              <a:pPr/>
              <a:t>6/28/2016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5883276"/>
            <a:ext cx="565785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5510" y="5883276"/>
            <a:ext cx="413375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882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4732865"/>
            <a:ext cx="74295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84709" y="932112"/>
            <a:ext cx="6169458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60" y="5299603"/>
            <a:ext cx="74295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28209" y="5883276"/>
            <a:ext cx="1200150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/>
                </a:solidFill>
              </a:rPr>
              <a:pPr/>
              <a:t>6/28/2016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56059" y="5883276"/>
            <a:ext cx="565785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5510" y="5883276"/>
            <a:ext cx="413375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748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609602"/>
            <a:ext cx="74294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4343400"/>
            <a:ext cx="74295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28209" y="5883276"/>
            <a:ext cx="1200150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/>
                </a:solidFill>
              </a:rPr>
              <a:pPr/>
              <a:t>6/28/2016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5883276"/>
            <a:ext cx="565785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5510" y="5883276"/>
            <a:ext cx="413375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677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27459" y="786824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srgbClr val="6F6F6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srgbClr val="6F6F6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60" y="609602"/>
            <a:ext cx="6972299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6109" y="3352800"/>
            <a:ext cx="66294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4343400"/>
            <a:ext cx="74295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28209" y="5883276"/>
            <a:ext cx="1200150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/>
                </a:solidFill>
              </a:rPr>
              <a:pPr/>
              <a:t>6/28/2016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5883276"/>
            <a:ext cx="565785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5510" y="5883276"/>
            <a:ext cx="413375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018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9" y="3308581"/>
            <a:ext cx="74295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4777381"/>
            <a:ext cx="74295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28209" y="5883276"/>
            <a:ext cx="1200150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/>
                </a:solidFill>
              </a:rPr>
              <a:pPr/>
              <a:t>6/28/2016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5883276"/>
            <a:ext cx="565785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5510" y="5883276"/>
            <a:ext cx="413375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644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27459" y="786824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srgbClr val="6F6F6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srgbClr val="6F6F6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60" y="609602"/>
            <a:ext cx="6972299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56059" y="3886200"/>
            <a:ext cx="74295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4775200"/>
            <a:ext cx="74295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28209" y="5883276"/>
            <a:ext cx="1200150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/>
                </a:solidFill>
              </a:rPr>
              <a:pPr/>
              <a:t>6/28/2016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5883276"/>
            <a:ext cx="565785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5510" y="5883276"/>
            <a:ext cx="413375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548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609602"/>
            <a:ext cx="74294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56059" y="3505200"/>
            <a:ext cx="74295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4343400"/>
            <a:ext cx="74295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28209" y="5883276"/>
            <a:ext cx="1200150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/>
                </a:solidFill>
              </a:rPr>
              <a:pPr/>
              <a:t>6/28/2016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5883276"/>
            <a:ext cx="565785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5510" y="5883276"/>
            <a:ext cx="413375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156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56060" y="609600"/>
            <a:ext cx="7429499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28209" y="5883276"/>
            <a:ext cx="120015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5883276"/>
            <a:ext cx="565785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5510" y="5883276"/>
            <a:ext cx="413375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522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7673" y="609600"/>
            <a:ext cx="1657886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6059" y="609600"/>
            <a:ext cx="5657850" cy="5181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28209" y="5883276"/>
            <a:ext cx="120015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5883276"/>
            <a:ext cx="565785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5510" y="5883276"/>
            <a:ext cx="413375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400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752475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6152" y="1267485"/>
            <a:ext cx="7235981" cy="5133316"/>
          </a:xfrm>
        </p:spPr>
        <p:txBody>
          <a:bodyPr/>
          <a:lstStyle>
            <a:lvl1pPr>
              <a:defRPr sz="11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151" y="201702"/>
            <a:ext cx="6189583" cy="949569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smtClean="0"/>
              <a:pPr/>
              <a:t>6/28/2016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0000"/>
                  <a:lumOff val="4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50469" y="236415"/>
            <a:ext cx="785301" cy="365125"/>
          </a:xfrm>
        </p:spPr>
        <p:txBody>
          <a:bodyPr/>
          <a:lstStyle>
            <a:lvl1pPr>
              <a:defRPr sz="1400"/>
            </a:lvl1pPr>
          </a:lstStyle>
          <a:p>
            <a:fld id="{6D22F896-40B5-4ADD-8801-0D06FADFA095}" type="slidenum">
              <a:rPr lang="en-US" smtClean="0">
                <a:solidFill>
                  <a:srgbClr val="073E8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73E87">
                  <a:lumMod val="60000"/>
                  <a:lumOff val="40000"/>
                </a:srgb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467600" y="209550"/>
            <a:ext cx="657226" cy="431800"/>
            <a:chOff x="7467600" y="209550"/>
            <a:chExt cx="657226" cy="431800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7467600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7677151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7881939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6872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258" y="200278"/>
            <a:ext cx="7786561" cy="795042"/>
          </a:xfrm>
        </p:spPr>
        <p:txBody>
          <a:bodyPr>
            <a:noAutofit/>
          </a:bodyPr>
          <a:lstStyle>
            <a:lvl1pPr algn="l">
              <a:defRPr sz="48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350" y="1100516"/>
            <a:ext cx="7735986" cy="536502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/>
              <a:pPr/>
              <a:t>6/28/2016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073E8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73E8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0000"/>
                  <a:lumOff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631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27459" y="786824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srgbClr val="4F81BD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srgbClr val="4F81BD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60" y="609602"/>
            <a:ext cx="6972299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56059" y="3886200"/>
            <a:ext cx="74295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4775200"/>
            <a:ext cx="74295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28209" y="5883276"/>
            <a:ext cx="1200150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/>
                </a:solidFill>
              </a:rPr>
              <a:pPr/>
              <a:t>6/28/2016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5883276"/>
            <a:ext cx="565785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5510" y="5883276"/>
            <a:ext cx="413375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773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199" y="4484080"/>
            <a:ext cx="7239001" cy="762000"/>
          </a:xfrm>
        </p:spPr>
        <p:txBody>
          <a:bodyPr bIns="0"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</p:spPr>
        <p:txBody>
          <a:bodyPr>
            <a:noAutofit/>
          </a:bodyPr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smtClean="0"/>
              <a:pPr/>
              <a:t>6/28/2016</a:t>
            </a:fld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073E8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73E8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0000"/>
                  <a:lumOff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330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/>
              <a:pPr/>
              <a:t>6/28/2016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0000"/>
                  <a:lumOff val="4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073E8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73E8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16152" y="841248"/>
            <a:ext cx="3730752" cy="4389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102352" y="841248"/>
            <a:ext cx="3730752" cy="4389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940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841248"/>
            <a:ext cx="3733800" cy="5334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5400" y="841248"/>
            <a:ext cx="3735267" cy="5334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/>
              <a:pPr/>
              <a:t>6/28/2016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0000"/>
                  <a:lumOff val="4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073E8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73E8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16152" y="1380744"/>
            <a:ext cx="3730752" cy="38404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5102352" y="1380743"/>
            <a:ext cx="3730752" cy="38404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221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/>
              <a:pPr/>
              <a:t>6/28/2016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0000"/>
                  <a:lumOff val="4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073E8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73E8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825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/>
              <a:pPr/>
              <a:t>6/28/2016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073E8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73E8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0000"/>
                  <a:lumOff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524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395287"/>
            <a:ext cx="3008313" cy="1162050"/>
          </a:xfrm>
        </p:spPr>
        <p:txBody>
          <a:bodyPr anchor="b"/>
          <a:lstStyle>
            <a:lvl1pPr algn="l">
              <a:defRPr sz="2000" b="1">
                <a:ln>
                  <a:noFill/>
                </a:ln>
                <a:solidFill>
                  <a:srgbClr val="FF7605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1557337"/>
            <a:ext cx="3008313" cy="43862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914400" y="381000"/>
            <a:ext cx="4800600" cy="594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331444B-B92B-4E27-8C94-BB93EAF5CB18}" type="datetimeFigureOut">
              <a:rPr lang="en-US" smtClean="0"/>
              <a:pPr/>
              <a:t>6/28/2016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073E8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73E8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0000"/>
                  <a:lumOff val="4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600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624754"/>
            <a:ext cx="5486400" cy="404446"/>
          </a:xfrm>
        </p:spPr>
        <p:txBody>
          <a:bodyPr bIns="0" anchor="b"/>
          <a:lstStyle>
            <a:lvl1pPr algn="l">
              <a:defRPr sz="2000" b="1">
                <a:ln w="12700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23975" y="381000"/>
            <a:ext cx="5867400" cy="408146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029200"/>
            <a:ext cx="4038600" cy="1371600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/>
              <a:pPr/>
              <a:t>6/28/2016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0000"/>
                  <a:lumOff val="4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073E8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73E8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297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smtClean="0"/>
              <a:pPr/>
              <a:t>6/28/2016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0000"/>
                  <a:lumOff val="4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073E8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73E8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461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8E61D-D431-422C-9764-11DAFE33AB63}" type="datetimeFigureOut">
              <a:rPr lang="en-US" smtClean="0"/>
              <a:pPr/>
              <a:t>6/28/2016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0000"/>
                  <a:lumOff val="4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rgbClr val="073E87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73E87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349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  <a:prstGeom prst="rect">
            <a:avLst/>
          </a:prstGeom>
        </p:spPr>
        <p:txBody>
          <a:bodyPr anchor="b"/>
          <a:lstStyle>
            <a:lvl1pPr algn="l">
              <a:defRPr sz="2400"/>
            </a:lvl1pPr>
          </a:lstStyle>
          <a:p>
            <a:fld id="{1D8BD707-D9CF-40AE-B4C6-C98DA3205C09}" type="datetimeFigureOut">
              <a:rPr lang="en-US" smtClean="0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>
              <a:solidFill>
                <a:srgbClr val="759AA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759AA5"/>
                </a:solidFill>
              </a:rPr>
              <a:pPr/>
              <a:t>‹#›</a:t>
            </a:fld>
            <a:endParaRPr lang="en-US">
              <a:solidFill>
                <a:srgbClr val="759AA5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115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609602"/>
            <a:ext cx="74294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56059" y="3505200"/>
            <a:ext cx="74295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4343400"/>
            <a:ext cx="74295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28209" y="5883276"/>
            <a:ext cx="1200150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/>
                </a:solidFill>
              </a:rPr>
              <a:pPr/>
              <a:t>6/28/2016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5883276"/>
            <a:ext cx="565785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5510" y="5883276"/>
            <a:ext cx="413375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182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620000" cy="72493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39336"/>
            <a:ext cx="7620000" cy="460906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0" y="224492"/>
            <a:ext cx="317798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Unit 2 – Structure and bonding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422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771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622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449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653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636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7301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789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974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636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56060" y="609600"/>
            <a:ext cx="7429499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28209" y="5883276"/>
            <a:ext cx="120015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5883276"/>
            <a:ext cx="565785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5510" y="5883276"/>
            <a:ext cx="413375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819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641490"/>
          </a:xfrm>
        </p:spPr>
        <p:txBody>
          <a:bodyPr wrap="none" anchor="t">
            <a:normAutofit/>
          </a:bodyPr>
          <a:lstStyle>
            <a:lvl1pPr algn="r">
              <a:defRPr sz="60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694376"/>
            <a:ext cx="6858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srgbClr val="032536"/>
                </a:solidFill>
              </a:rPr>
              <a:pPr/>
              <a:t>6/28/2016</a:t>
            </a:fld>
            <a:endParaRPr lang="en-US">
              <a:solidFill>
                <a:srgbClr val="032536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32536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srgbClr val="032536"/>
                </a:solidFill>
              </a:rPr>
              <a:pPr/>
              <a:t>‹#›</a:t>
            </a:fld>
            <a:endParaRPr lang="en-US">
              <a:solidFill>
                <a:srgbClr val="0325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90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srgbClr val="032536"/>
                </a:solidFill>
              </a:rPr>
              <a:pPr/>
              <a:t>6/28/2016</a:t>
            </a:fld>
            <a:endParaRPr lang="en-US">
              <a:solidFill>
                <a:srgbClr val="03253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3253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srgbClr val="032536"/>
                </a:solidFill>
              </a:rPr>
              <a:pPr/>
              <a:t>‹#›</a:t>
            </a:fld>
            <a:endParaRPr lang="en-US">
              <a:solidFill>
                <a:srgbClr val="0325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949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641490"/>
          </a:xfrm>
        </p:spPr>
        <p:txBody>
          <a:bodyPr wrap="none" anchor="t">
            <a:normAutofit/>
          </a:bodyPr>
          <a:lstStyle>
            <a:lvl1pPr algn="l">
              <a:defRPr sz="8000" b="0" spc="-300">
                <a:gradFill flip="none" rotWithShape="1">
                  <a:gsLst>
                    <a:gs pos="32000">
                      <a:schemeClr val="accent6"/>
                    </a:gs>
                    <a:gs pos="100000">
                      <a:srgbClr val="002060"/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693675"/>
            <a:ext cx="6858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srgbClr val="032536"/>
                </a:solidFill>
              </a:rPr>
              <a:pPr/>
              <a:t>6/28/2016</a:t>
            </a:fld>
            <a:endParaRPr lang="en-US">
              <a:solidFill>
                <a:srgbClr val="03253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3253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srgbClr val="032536"/>
                </a:solidFill>
              </a:rPr>
              <a:pPr/>
              <a:t>‹#›</a:t>
            </a:fld>
            <a:endParaRPr lang="en-US">
              <a:solidFill>
                <a:srgbClr val="0325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314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srgbClr val="032536"/>
                </a:solidFill>
              </a:rPr>
              <a:pPr/>
              <a:t>6/28/2016</a:t>
            </a:fld>
            <a:endParaRPr lang="en-US">
              <a:solidFill>
                <a:srgbClr val="03253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32536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srgbClr val="032536"/>
                </a:solidFill>
              </a:rPr>
              <a:pPr/>
              <a:t>‹#›</a:t>
            </a:fld>
            <a:endParaRPr lang="en-US">
              <a:solidFill>
                <a:srgbClr val="0325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567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srgbClr val="032536"/>
                </a:solidFill>
              </a:rPr>
              <a:pPr/>
              <a:t>6/28/2016</a:t>
            </a:fld>
            <a:endParaRPr lang="en-US">
              <a:solidFill>
                <a:srgbClr val="032536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32536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srgbClr val="032536"/>
                </a:solidFill>
              </a:rPr>
              <a:pPr/>
              <a:t>‹#›</a:t>
            </a:fld>
            <a:endParaRPr lang="en-US">
              <a:solidFill>
                <a:srgbClr val="0325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431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srgbClr val="032536"/>
                </a:solidFill>
              </a:rPr>
              <a:pPr/>
              <a:t>6/28/2016</a:t>
            </a:fld>
            <a:endParaRPr lang="en-US">
              <a:solidFill>
                <a:srgbClr val="03253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3253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srgbClr val="032536"/>
                </a:solidFill>
              </a:rPr>
              <a:pPr/>
              <a:t>‹#›</a:t>
            </a:fld>
            <a:endParaRPr lang="en-US">
              <a:solidFill>
                <a:srgbClr val="0325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579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srgbClr val="032536"/>
                </a:solidFill>
              </a:rPr>
              <a:pPr/>
              <a:t>6/28/2016</a:t>
            </a:fld>
            <a:endParaRPr lang="en-US">
              <a:solidFill>
                <a:srgbClr val="03253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3253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srgbClr val="032536"/>
                </a:solidFill>
              </a:rPr>
              <a:pPr/>
              <a:t>‹#›</a:t>
            </a:fld>
            <a:endParaRPr lang="en-US">
              <a:solidFill>
                <a:srgbClr val="0325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150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srgbClr val="032536"/>
                </a:solidFill>
              </a:rPr>
              <a:pPr/>
              <a:t>6/28/2016</a:t>
            </a:fld>
            <a:endParaRPr lang="en-US">
              <a:solidFill>
                <a:srgbClr val="03253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32536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srgbClr val="032536"/>
                </a:solidFill>
              </a:rPr>
              <a:pPr/>
              <a:t>‹#›</a:t>
            </a:fld>
            <a:endParaRPr lang="en-US">
              <a:solidFill>
                <a:srgbClr val="0325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71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srgbClr val="032536"/>
                </a:solidFill>
              </a:rPr>
              <a:pPr/>
              <a:t>6/28/2016</a:t>
            </a:fld>
            <a:endParaRPr lang="en-US">
              <a:solidFill>
                <a:srgbClr val="03253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32536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srgbClr val="032536"/>
                </a:solidFill>
              </a:rPr>
              <a:pPr/>
              <a:t>‹#›</a:t>
            </a:fld>
            <a:endParaRPr lang="en-US">
              <a:solidFill>
                <a:srgbClr val="0325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182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srgbClr val="032536"/>
                </a:solidFill>
              </a:rPr>
              <a:pPr/>
              <a:t>6/28/2016</a:t>
            </a:fld>
            <a:endParaRPr lang="en-US">
              <a:solidFill>
                <a:srgbClr val="03253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32536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srgbClr val="032536"/>
                </a:solidFill>
              </a:rPr>
              <a:pPr/>
              <a:t>‹#›</a:t>
            </a:fld>
            <a:endParaRPr lang="en-US">
              <a:solidFill>
                <a:srgbClr val="0325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432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7673" y="609600"/>
            <a:ext cx="1657886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6059" y="609600"/>
            <a:ext cx="5657850" cy="5181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628209" y="5883276"/>
            <a:ext cx="120015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5883276"/>
            <a:ext cx="565785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5510" y="5883276"/>
            <a:ext cx="413375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507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srgbClr val="032536"/>
                </a:solidFill>
              </a:rPr>
              <a:pPr/>
              <a:t>6/28/2016</a:t>
            </a:fld>
            <a:endParaRPr lang="en-US">
              <a:solidFill>
                <a:srgbClr val="03253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32536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srgbClr val="032536"/>
                </a:solidFill>
              </a:rPr>
              <a:pPr/>
              <a:t>‹#›</a:t>
            </a:fld>
            <a:endParaRPr lang="en-US">
              <a:solidFill>
                <a:srgbClr val="0325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976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srgbClr val="032536"/>
                </a:solidFill>
              </a:rPr>
              <a:pPr/>
              <a:t>6/28/2016</a:t>
            </a:fld>
            <a:endParaRPr lang="en-US">
              <a:solidFill>
                <a:srgbClr val="03253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32536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srgbClr val="032536"/>
                </a:solidFill>
              </a:rPr>
              <a:pPr/>
              <a:t>‹#›</a:t>
            </a:fld>
            <a:endParaRPr lang="en-US">
              <a:solidFill>
                <a:srgbClr val="03253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srgbClr val="032536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srgbClr val="032536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63588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srgbClr val="032536"/>
                </a:solidFill>
              </a:rPr>
              <a:pPr/>
              <a:t>6/28/2016</a:t>
            </a:fld>
            <a:endParaRPr lang="en-US">
              <a:solidFill>
                <a:srgbClr val="03253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32536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srgbClr val="032536"/>
                </a:solidFill>
              </a:rPr>
              <a:pPr/>
              <a:t>‹#›</a:t>
            </a:fld>
            <a:endParaRPr lang="en-US">
              <a:solidFill>
                <a:srgbClr val="0325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551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srgbClr val="032536"/>
                </a:solidFill>
              </a:rPr>
              <a:pPr/>
              <a:t>6/28/2016</a:t>
            </a:fld>
            <a:endParaRPr lang="en-US">
              <a:solidFill>
                <a:srgbClr val="03253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3253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srgbClr val="032536"/>
                </a:solidFill>
              </a:rPr>
              <a:pPr/>
              <a:t>‹#›</a:t>
            </a:fld>
            <a:endParaRPr lang="en-US">
              <a:solidFill>
                <a:srgbClr val="0325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25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srgbClr val="032536"/>
                </a:solidFill>
              </a:rPr>
              <a:pPr/>
              <a:t>6/28/2016</a:t>
            </a:fld>
            <a:endParaRPr lang="en-US">
              <a:solidFill>
                <a:srgbClr val="03253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3253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srgbClr val="032536"/>
                </a:solidFill>
              </a:rPr>
              <a:pPr/>
              <a:t>‹#›</a:t>
            </a:fld>
            <a:endParaRPr lang="en-US">
              <a:solidFill>
                <a:srgbClr val="0325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299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srgbClr val="032536"/>
                </a:solidFill>
              </a:rPr>
              <a:pPr/>
              <a:t>6/28/2016</a:t>
            </a:fld>
            <a:endParaRPr lang="en-US">
              <a:solidFill>
                <a:srgbClr val="03253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3253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srgbClr val="032536"/>
                </a:solidFill>
              </a:rPr>
              <a:pPr/>
              <a:t>‹#›</a:t>
            </a:fld>
            <a:endParaRPr lang="en-US">
              <a:solidFill>
                <a:srgbClr val="0325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450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srgbClr val="032536"/>
                </a:solidFill>
              </a:rPr>
              <a:pPr/>
              <a:t>6/28/2016</a:t>
            </a:fld>
            <a:endParaRPr lang="en-US">
              <a:solidFill>
                <a:srgbClr val="03253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3253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srgbClr val="032536"/>
                </a:solidFill>
              </a:rPr>
              <a:pPr/>
              <a:t>‹#›</a:t>
            </a:fld>
            <a:endParaRPr lang="en-US">
              <a:solidFill>
                <a:srgbClr val="0325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206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4BBFF-90E7-4115-8C8A-3CF61251FE23}" type="datetimeFigureOut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28/06/2016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9DF64-06AC-427A-8F53-602AA1EB243C}" type="slidenum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121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4BBFF-90E7-4115-8C8A-3CF61251FE23}" type="datetimeFigureOut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28/06/2016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9DF64-06AC-427A-8F53-602AA1EB243C}" type="slidenum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015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4BBFF-90E7-4115-8C8A-3CF61251FE23}" type="datetimeFigureOut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28/06/2016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9DF64-06AC-427A-8F53-602AA1EB243C}" type="slidenum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647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  <a:prstGeom prst="rect">
            <a:avLst/>
          </a:prstGeom>
        </p:spPr>
        <p:txBody>
          <a:bodyPr anchor="b"/>
          <a:lstStyle>
            <a:lvl1pPr algn="l">
              <a:defRPr sz="2400"/>
            </a:lvl1pPr>
          </a:lstStyle>
          <a:p>
            <a:fld id="{1D8BD707-D9CF-40AE-B4C6-C98DA3205C09}" type="datetimeFigureOut">
              <a:rPr lang="en-US" smtClean="0">
                <a:solidFill>
                  <a:srgbClr val="FFFFFF"/>
                </a:solidFill>
              </a:rPr>
              <a:pPr/>
              <a:t>6/28/2016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>
              <a:solidFill>
                <a:srgbClr val="797B7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797B7E"/>
                </a:solidFill>
              </a:rPr>
              <a:pPr/>
              <a:t>‹#›</a:t>
            </a:fld>
            <a:endParaRPr lang="en-US">
              <a:solidFill>
                <a:srgbClr val="797B7E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796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4BBFF-90E7-4115-8C8A-3CF61251FE23}" type="datetimeFigureOut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28/06/2016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9DF64-06AC-427A-8F53-602AA1EB243C}" type="slidenum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980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4BBFF-90E7-4115-8C8A-3CF61251FE23}" type="datetimeFigureOut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28/06/2016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9DF64-06AC-427A-8F53-602AA1EB243C}" type="slidenum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422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4BBFF-90E7-4115-8C8A-3CF61251FE23}" type="datetimeFigureOut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28/06/2016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9DF64-06AC-427A-8F53-602AA1EB243C}" type="slidenum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332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4BBFF-90E7-4115-8C8A-3CF61251FE23}" type="datetimeFigureOut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28/06/2016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9DF64-06AC-427A-8F53-602AA1EB243C}" type="slidenum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764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4BBFF-90E7-4115-8C8A-3CF61251FE23}" type="datetimeFigureOut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28/06/2016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9DF64-06AC-427A-8F53-602AA1EB243C}" type="slidenum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111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4BBFF-90E7-4115-8C8A-3CF61251FE23}" type="datetimeFigureOut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28/06/2016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9DF64-06AC-427A-8F53-602AA1EB243C}" type="slidenum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040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4BBFF-90E7-4115-8C8A-3CF61251FE23}" type="datetimeFigureOut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28/06/2016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9DF64-06AC-427A-8F53-602AA1EB243C}" type="slidenum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286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4BBFF-90E7-4115-8C8A-3CF61251FE23}" type="datetimeFigureOut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28/06/2016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9DF64-06AC-427A-8F53-602AA1EB243C}" type="slidenum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302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9144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1803405"/>
            <a:ext cx="70866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632201"/>
            <a:ext cx="70866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1" y="4314328"/>
            <a:ext cx="2183130" cy="374642"/>
          </a:xfrm>
        </p:spPr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28700" y="4323846"/>
            <a:ext cx="4800600" cy="365125"/>
          </a:xfrm>
        </p:spPr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430867"/>
            <a:ext cx="2057400" cy="365125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835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6/28/2016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05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4BBFF-90E7-4115-8C8A-3CF61251FE23}" type="datetimeFigureOut">
              <a:rPr lang="en-GB" smtClean="0"/>
              <a:t>28/06/2016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9DF64-06AC-427A-8F53-602AA1EB243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620000" cy="72493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39336"/>
            <a:ext cx="7620000" cy="460906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0" y="224492"/>
            <a:ext cx="317798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Unit 2 – Structure and bonding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950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9144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753534"/>
            <a:ext cx="8115299" cy="2801935"/>
          </a:xfrm>
        </p:spPr>
        <p:txBody>
          <a:bodyPr anchor="b">
            <a:normAutofit/>
          </a:bodyPr>
          <a:lstStyle>
            <a:lvl1pPr algn="r">
              <a:defRPr sz="4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350" y="3641726"/>
            <a:ext cx="786765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0839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6/28/2016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350" y="381002"/>
            <a:ext cx="5243619" cy="364065"/>
          </a:xfrm>
        </p:spPr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6839" y="381001"/>
            <a:ext cx="482811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838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2194560"/>
            <a:ext cx="40005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194560"/>
            <a:ext cx="40005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6/28/2016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988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45795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7" y="2183802"/>
            <a:ext cx="3809993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1" y="3132667"/>
            <a:ext cx="3983831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2183802"/>
            <a:ext cx="382905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3132667"/>
            <a:ext cx="4000500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848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6/28/2016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869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6/28/2016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993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1524000"/>
            <a:ext cx="30861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6686" y="746760"/>
            <a:ext cx="4882964" cy="5471925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3124200"/>
            <a:ext cx="30861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633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1524000"/>
            <a:ext cx="515493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95928" y="751242"/>
            <a:ext cx="273372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3124200"/>
            <a:ext cx="515493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777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33" y="4697361"/>
            <a:ext cx="8116526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295" y="941440"/>
            <a:ext cx="811638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5516716"/>
            <a:ext cx="81153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952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9144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753533"/>
            <a:ext cx="81153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0" y="3649134"/>
            <a:ext cx="7597887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0839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379942"/>
            <a:ext cx="5243619" cy="365125"/>
          </a:xfrm>
        </p:spPr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839" y="381001"/>
            <a:ext cx="482811" cy="365125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173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9144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365557"/>
            <a:ext cx="7194552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1" y="3959863"/>
            <a:ext cx="7613650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0839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379942"/>
            <a:ext cx="5243619" cy="365125"/>
          </a:xfrm>
        </p:spPr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839" y="381001"/>
            <a:ext cx="482811" cy="365125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88" y="93345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38173" y="270129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white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81077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>
            <a:noAutofit/>
          </a:bodyPr>
          <a:lstStyle>
            <a:lvl1pPr algn="l">
              <a:defRPr sz="4800" b="1" cap="none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FFFFFF"/>
                </a:solidFill>
              </a:rPr>
              <a:pPr/>
              <a:t>6/28/2016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934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9144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71" y="1124702"/>
            <a:ext cx="7609640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0" y="3648316"/>
            <a:ext cx="7608491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0839" y="378884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378884"/>
            <a:ext cx="5243619" cy="365125"/>
          </a:xfrm>
        </p:spPr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839" y="381001"/>
            <a:ext cx="482811" cy="365125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663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45794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0" y="2202080"/>
            <a:ext cx="2592324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49" y="2904565"/>
            <a:ext cx="2592324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76600" y="2201333"/>
            <a:ext cx="2592324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275144" y="2904067"/>
            <a:ext cx="2592324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38850" y="2192866"/>
            <a:ext cx="2592324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6038851" y="2904565"/>
            <a:ext cx="2592324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612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45794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6463" y="4191001"/>
            <a:ext cx="2588687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6463" y="2362200"/>
            <a:ext cx="2588687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6463" y="4873765"/>
            <a:ext cx="2588687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80698" y="4191001"/>
            <a:ext cx="2586701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80697" y="2362200"/>
            <a:ext cx="258670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80699" y="4873764"/>
            <a:ext cx="2586701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37299" y="4191001"/>
            <a:ext cx="259235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37391" y="2362200"/>
            <a:ext cx="2585909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6037299" y="4873762"/>
            <a:ext cx="2589334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337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194560"/>
            <a:ext cx="8115300" cy="4024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70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9144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745067"/>
            <a:ext cx="154305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8350" y="745068"/>
            <a:ext cx="6153151" cy="39031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0839" y="379942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350" y="381001"/>
            <a:ext cx="5243619" cy="365125"/>
          </a:xfrm>
        </p:spPr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6839" y="381001"/>
            <a:ext cx="482811" cy="365125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553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FFFFFF"/>
                </a:solidFill>
              </a:rPr>
              <a:pPr/>
              <a:t>6/28/2016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208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FFFFFF"/>
                </a:solidFill>
              </a:rPr>
              <a:pPr/>
              <a:t>6/28/2016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443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FFFFFF"/>
                </a:solidFill>
              </a:rPr>
              <a:pPr/>
              <a:t>6/28/2016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489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FFFFFF"/>
                </a:solidFill>
              </a:rPr>
              <a:pPr/>
              <a:t>6/28/2016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730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FFFFFF"/>
                </a:solidFill>
              </a:rPr>
              <a:pPr/>
              <a:t>6/28/2016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1676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FFFFFF"/>
                </a:solidFill>
              </a:rPr>
              <a:pPr/>
              <a:t>6/28/2016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754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FFFFFF"/>
                </a:solidFill>
              </a:rPr>
              <a:pPr/>
              <a:t>6/28/2016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534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FFFFFF"/>
                </a:solidFill>
              </a:rPr>
              <a:pPr/>
              <a:t>6/28/2016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845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4BBFF-90E7-4115-8C8A-3CF61251FE23}" type="datetimeFigureOut">
              <a:rPr lang="en-GB" smtClean="0"/>
              <a:t>28/06/2016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9DF64-06AC-427A-8F53-602AA1EB243C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  <a:prstGeom prst="rect">
            <a:avLst/>
          </a:prstGeom>
        </p:spPr>
        <p:txBody>
          <a:bodyPr anchor="b"/>
          <a:lstStyle>
            <a:lvl1pPr algn="l">
              <a:defRPr sz="2400"/>
            </a:lvl1pPr>
          </a:lstStyle>
          <a:p>
            <a:fld id="{1D8BD707-D9CF-40AE-B4C6-C98DA3205C09}" type="datetimeFigureOut">
              <a:rPr lang="en-US" smtClean="0">
                <a:solidFill>
                  <a:srgbClr val="FFFFFF"/>
                </a:solidFill>
              </a:rPr>
              <a:pPr/>
              <a:t>6/28/2016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>
              <a:solidFill>
                <a:srgbClr val="797B7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797B7E"/>
                </a:solidFill>
              </a:rPr>
              <a:pPr/>
              <a:t>‹#›</a:t>
            </a:fld>
            <a:endParaRPr lang="en-US">
              <a:solidFill>
                <a:srgbClr val="797B7E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784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620000" cy="72493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39336"/>
            <a:ext cx="7620000" cy="460906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0" y="224492"/>
            <a:ext cx="317798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Unit 2 – Structure and bonding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11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>
            <a:noAutofit/>
          </a:bodyPr>
          <a:lstStyle>
            <a:lvl1pPr algn="l">
              <a:defRPr sz="4800" b="1" cap="none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FFFFFF"/>
                </a:solidFill>
              </a:rPr>
              <a:pPr/>
              <a:t>6/28/2016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638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FFFFFF"/>
                </a:solidFill>
              </a:rPr>
              <a:pPr/>
              <a:t>6/28/2016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459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FFFFFF"/>
                </a:solidFill>
              </a:rPr>
              <a:pPr/>
              <a:t>6/28/2016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374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FFFFFF"/>
                </a:solidFill>
              </a:rPr>
              <a:pPr/>
              <a:t>6/28/2016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145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FFFFFF"/>
                </a:solidFill>
              </a:rPr>
              <a:pPr/>
              <a:t>6/28/2016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049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FFFFFF"/>
                </a:solidFill>
              </a:rPr>
              <a:pPr/>
              <a:t>6/28/2016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2649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FFFFFF"/>
                </a:solidFill>
              </a:rPr>
              <a:pPr/>
              <a:t>6/28/2016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256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FFFFFF"/>
                </a:solidFill>
              </a:rPr>
              <a:pPr/>
              <a:t>6/28/2016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196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4BBFF-90E7-4115-8C8A-3CF61251FE23}" type="datetimeFigureOut">
              <a:rPr lang="en-GB" smtClean="0"/>
              <a:t>28/06/2016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9DF64-06AC-427A-8F53-602AA1EB243C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FFFFFF"/>
                </a:solidFill>
              </a:rPr>
              <a:pPr/>
              <a:t>6/28/2016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796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  <a:prstGeom prst="rect">
            <a:avLst/>
          </a:prstGeom>
        </p:spPr>
        <p:txBody>
          <a:bodyPr anchor="b"/>
          <a:lstStyle>
            <a:lvl1pPr algn="l">
              <a:defRPr sz="2400"/>
            </a:lvl1pPr>
          </a:lstStyle>
          <a:p>
            <a:fld id="{1D8BD707-D9CF-40AE-B4C6-C98DA3205C09}" type="datetimeFigureOut">
              <a:rPr lang="en-US" smtClean="0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>
              <a:solidFill>
                <a:srgbClr val="0F6FC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0F6FC6"/>
                </a:solidFill>
              </a:rPr>
              <a:pPr/>
              <a:t>‹#›</a:t>
            </a:fld>
            <a:endParaRPr lang="en-US">
              <a:solidFill>
                <a:srgbClr val="0F6FC6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811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620000" cy="72493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39336"/>
            <a:ext cx="7620000" cy="460906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53000" y="224492"/>
            <a:ext cx="317798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Unit 2 – Structure and bonding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177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78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895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714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502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454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4517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613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4BBFF-90E7-4115-8C8A-3CF61251FE23}" type="datetimeFigureOut">
              <a:rPr lang="en-GB" smtClean="0"/>
              <a:t>28/06/2016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9DF64-06AC-427A-8F53-602AA1EB243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248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365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9144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1803405"/>
            <a:ext cx="70866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632201"/>
            <a:ext cx="70866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1" y="4314328"/>
            <a:ext cx="2183130" cy="374642"/>
          </a:xfrm>
        </p:spPr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28700" y="4323846"/>
            <a:ext cx="4800600" cy="365125"/>
          </a:xfrm>
        </p:spPr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430867"/>
            <a:ext cx="2057400" cy="365125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045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6/28/2016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42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9144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753534"/>
            <a:ext cx="8115299" cy="2801935"/>
          </a:xfrm>
        </p:spPr>
        <p:txBody>
          <a:bodyPr anchor="b">
            <a:normAutofit/>
          </a:bodyPr>
          <a:lstStyle>
            <a:lvl1pPr algn="r">
              <a:defRPr sz="4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350" y="3641726"/>
            <a:ext cx="786765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0839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6/28/2016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350" y="381002"/>
            <a:ext cx="5243619" cy="364065"/>
          </a:xfrm>
        </p:spPr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6839" y="381001"/>
            <a:ext cx="482811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082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2194560"/>
            <a:ext cx="40005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194560"/>
            <a:ext cx="40005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6/28/2016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943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45795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7" y="2183802"/>
            <a:ext cx="3809993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1" y="3132667"/>
            <a:ext cx="3983831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2183802"/>
            <a:ext cx="382905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3132667"/>
            <a:ext cx="4000500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025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6/28/2016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660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6/28/2016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384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1524000"/>
            <a:ext cx="30861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6686" y="746760"/>
            <a:ext cx="4882964" cy="5471925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3124200"/>
            <a:ext cx="30861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2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4BBFF-90E7-4115-8C8A-3CF61251FE23}" type="datetimeFigureOut">
              <a:rPr lang="en-GB" smtClean="0"/>
              <a:t>28/06/2016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9DF64-06AC-427A-8F53-602AA1EB243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1524000"/>
            <a:ext cx="515493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95928" y="751242"/>
            <a:ext cx="273372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3124200"/>
            <a:ext cx="515493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165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33" y="4697361"/>
            <a:ext cx="8116526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295" y="941440"/>
            <a:ext cx="811638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5516716"/>
            <a:ext cx="81153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502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9144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753533"/>
            <a:ext cx="81153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0" y="3649134"/>
            <a:ext cx="7597887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0839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379942"/>
            <a:ext cx="5243619" cy="365125"/>
          </a:xfrm>
        </p:spPr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839" y="381001"/>
            <a:ext cx="482811" cy="365125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067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9144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365557"/>
            <a:ext cx="7194552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1" y="3959863"/>
            <a:ext cx="7613650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0839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379942"/>
            <a:ext cx="5243619" cy="365125"/>
          </a:xfrm>
        </p:spPr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839" y="381001"/>
            <a:ext cx="482811" cy="365125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88" y="93345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38173" y="270129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white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69169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9144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71" y="1124702"/>
            <a:ext cx="7609640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0" y="3648316"/>
            <a:ext cx="7608491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0839" y="378884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378884"/>
            <a:ext cx="5243619" cy="365125"/>
          </a:xfrm>
        </p:spPr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839" y="381001"/>
            <a:ext cx="482811" cy="365125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59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45794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0" y="2202080"/>
            <a:ext cx="2592324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49" y="2904565"/>
            <a:ext cx="2592324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76600" y="2201333"/>
            <a:ext cx="2592324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275144" y="2904067"/>
            <a:ext cx="2592324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38850" y="2192866"/>
            <a:ext cx="2592324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6038851" y="2904565"/>
            <a:ext cx="2592324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04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45794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6463" y="4191001"/>
            <a:ext cx="2588687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6463" y="2362200"/>
            <a:ext cx="2588687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6463" y="4873765"/>
            <a:ext cx="2588687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80698" y="4191001"/>
            <a:ext cx="2586701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80697" y="2362200"/>
            <a:ext cx="258670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80699" y="4873764"/>
            <a:ext cx="2586701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37299" y="4191001"/>
            <a:ext cx="259235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37391" y="2362200"/>
            <a:ext cx="2585909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6037299" y="4873762"/>
            <a:ext cx="2589334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145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194560"/>
            <a:ext cx="8115300" cy="4024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628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9144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745067"/>
            <a:ext cx="154305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8350" y="745068"/>
            <a:ext cx="6153151" cy="39031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0839" y="379942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350" y="381001"/>
            <a:ext cx="5243619" cy="365125"/>
          </a:xfrm>
        </p:spPr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6839" y="381001"/>
            <a:ext cx="482811" cy="365125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821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9144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1803405"/>
            <a:ext cx="70866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632201"/>
            <a:ext cx="70866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1" y="4314328"/>
            <a:ext cx="2183130" cy="374642"/>
          </a:xfrm>
        </p:spPr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28700" y="4323846"/>
            <a:ext cx="48006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430867"/>
            <a:ext cx="2057400" cy="365125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52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4BBFF-90E7-4115-8C8A-3CF61251FE23}" type="datetimeFigureOut">
              <a:rPr lang="en-GB" smtClean="0"/>
              <a:t>28/06/2016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9DF64-06AC-427A-8F53-602AA1EB243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110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9144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753534"/>
            <a:ext cx="81152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350" y="3641726"/>
            <a:ext cx="786765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0839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350" y="381002"/>
            <a:ext cx="5243619" cy="36406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6839" y="381001"/>
            <a:ext cx="482811" cy="365125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303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2194560"/>
            <a:ext cx="40005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194560"/>
            <a:ext cx="40005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870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45795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7" y="2183802"/>
            <a:ext cx="3809993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1" y="3132667"/>
            <a:ext cx="3983831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2183802"/>
            <a:ext cx="382905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3132667"/>
            <a:ext cx="4000500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519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368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074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1524000"/>
            <a:ext cx="30861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6686" y="746760"/>
            <a:ext cx="4882964" cy="5471925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3124200"/>
            <a:ext cx="30861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618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1524000"/>
            <a:ext cx="515493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95928" y="751242"/>
            <a:ext cx="273372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3124200"/>
            <a:ext cx="515493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912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33" y="4697361"/>
            <a:ext cx="8116526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295" y="941440"/>
            <a:ext cx="811638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5516716"/>
            <a:ext cx="81153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650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9144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753533"/>
            <a:ext cx="81153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0" y="3649134"/>
            <a:ext cx="7597887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0839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379942"/>
            <a:ext cx="5243619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839" y="381001"/>
            <a:ext cx="482811" cy="365125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339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4BBFF-90E7-4115-8C8A-3CF61251FE23}" type="datetimeFigureOut">
              <a:rPr lang="en-GB" smtClean="0"/>
              <a:t>28/06/2016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9DF64-06AC-427A-8F53-602AA1EB243C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9144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365557"/>
            <a:ext cx="7194552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1" y="3959863"/>
            <a:ext cx="7613650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0839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379942"/>
            <a:ext cx="5243619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839" y="381001"/>
            <a:ext cx="482811" cy="365125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88" y="93345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38173" y="270129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33152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9144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71" y="1124702"/>
            <a:ext cx="7609640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0" y="3648316"/>
            <a:ext cx="7608491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0839" y="378884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378884"/>
            <a:ext cx="5243619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839" y="381001"/>
            <a:ext cx="482811" cy="365125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325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45794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0" y="2202080"/>
            <a:ext cx="2592324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49" y="2904565"/>
            <a:ext cx="2592324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76600" y="2201333"/>
            <a:ext cx="2592324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275144" y="2904067"/>
            <a:ext cx="2592324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38850" y="2192866"/>
            <a:ext cx="2592324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6038851" y="2904565"/>
            <a:ext cx="2592324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042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45794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6463" y="4191001"/>
            <a:ext cx="2588687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6463" y="2362200"/>
            <a:ext cx="2588687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6463" y="4873765"/>
            <a:ext cx="2588687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80698" y="4191001"/>
            <a:ext cx="2586701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80697" y="2362200"/>
            <a:ext cx="258670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80699" y="4873764"/>
            <a:ext cx="2586701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37299" y="4191001"/>
            <a:ext cx="259235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37391" y="2362200"/>
            <a:ext cx="2585909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6037299" y="4873762"/>
            <a:ext cx="2589334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33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194560"/>
            <a:ext cx="8115300" cy="4024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363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9144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745067"/>
            <a:ext cx="154305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8350" y="745068"/>
            <a:ext cx="6153151" cy="39031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0839" y="379942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350" y="381001"/>
            <a:ext cx="5243619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6839" y="381001"/>
            <a:ext cx="482811" cy="365125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983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641490"/>
          </a:xfrm>
        </p:spPr>
        <p:txBody>
          <a:bodyPr wrap="none" anchor="t">
            <a:normAutofit/>
          </a:bodyPr>
          <a:lstStyle>
            <a:lvl1pPr algn="r">
              <a:defRPr sz="60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694376"/>
            <a:ext cx="6858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497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105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693675"/>
            <a:ext cx="6858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314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>
                <a:solidFill>
                  <a:prstClr val="white"/>
                </a:solidFill>
              </a:rPr>
              <a:pPr/>
              <a:t>6/28/2016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441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slideLayout" Target="../slideLayouts/slideLayout142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17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31.xml"/><Relationship Id="rId16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39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Relationship Id="rId14" Type="http://schemas.openxmlformats.org/officeDocument/2006/relationships/slideLayout" Target="../slideLayouts/slideLayout14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slideLayout" Target="../slideLayouts/slideLayout159.xml"/><Relationship Id="rId18" Type="http://schemas.openxmlformats.org/officeDocument/2006/relationships/theme" Target="../theme/theme11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8.xml"/><Relationship Id="rId17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48.xml"/><Relationship Id="rId16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56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Relationship Id="rId14" Type="http://schemas.openxmlformats.org/officeDocument/2006/relationships/slideLayout" Target="../slideLayouts/slideLayout16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.xml"/><Relationship Id="rId13" Type="http://schemas.openxmlformats.org/officeDocument/2006/relationships/slideLayout" Target="../slideLayouts/slideLayout176.xml"/><Relationship Id="rId18" Type="http://schemas.openxmlformats.org/officeDocument/2006/relationships/theme" Target="../theme/theme12.xml"/><Relationship Id="rId3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70.xml"/><Relationship Id="rId12" Type="http://schemas.openxmlformats.org/officeDocument/2006/relationships/slideLayout" Target="../slideLayouts/slideLayout175.xml"/><Relationship Id="rId17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65.xml"/><Relationship Id="rId16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68.xml"/><Relationship Id="rId15" Type="http://schemas.openxmlformats.org/officeDocument/2006/relationships/slideLayout" Target="../slideLayouts/slideLayout178.xml"/><Relationship Id="rId10" Type="http://schemas.openxmlformats.org/officeDocument/2006/relationships/slideLayout" Target="../slideLayouts/slideLayout173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72.xml"/><Relationship Id="rId14" Type="http://schemas.openxmlformats.org/officeDocument/2006/relationships/slideLayout" Target="../slideLayouts/slideLayout17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13" Type="http://schemas.openxmlformats.org/officeDocument/2006/relationships/slideLayout" Target="../slideLayouts/slideLayout204.xml"/><Relationship Id="rId18" Type="http://schemas.openxmlformats.org/officeDocument/2006/relationships/theme" Target="../theme/theme14.xml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12" Type="http://schemas.openxmlformats.org/officeDocument/2006/relationships/slideLayout" Target="../slideLayouts/slideLayout203.xml"/><Relationship Id="rId17" Type="http://schemas.openxmlformats.org/officeDocument/2006/relationships/slideLayout" Target="../slideLayouts/slideLayout208.xml"/><Relationship Id="rId2" Type="http://schemas.openxmlformats.org/officeDocument/2006/relationships/slideLayout" Target="../slideLayouts/slideLayout193.xml"/><Relationship Id="rId16" Type="http://schemas.openxmlformats.org/officeDocument/2006/relationships/slideLayout" Target="../slideLayouts/slideLayout207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5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Relationship Id="rId14" Type="http://schemas.openxmlformats.org/officeDocument/2006/relationships/slideLayout" Target="../slideLayouts/slideLayout20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6.xml"/><Relationship Id="rId3" Type="http://schemas.openxmlformats.org/officeDocument/2006/relationships/slideLayout" Target="../slideLayouts/slideLayout211.xml"/><Relationship Id="rId7" Type="http://schemas.openxmlformats.org/officeDocument/2006/relationships/slideLayout" Target="../slideLayouts/slideLayout215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210.xml"/><Relationship Id="rId1" Type="http://schemas.openxmlformats.org/officeDocument/2006/relationships/slideLayout" Target="../slideLayouts/slideLayout209.xml"/><Relationship Id="rId6" Type="http://schemas.openxmlformats.org/officeDocument/2006/relationships/slideLayout" Target="../slideLayouts/slideLayout214.xml"/><Relationship Id="rId11" Type="http://schemas.openxmlformats.org/officeDocument/2006/relationships/slideLayout" Target="../slideLayouts/slideLayout219.xml"/><Relationship Id="rId5" Type="http://schemas.openxmlformats.org/officeDocument/2006/relationships/slideLayout" Target="../slideLayouts/slideLayout213.xml"/><Relationship Id="rId10" Type="http://schemas.openxmlformats.org/officeDocument/2006/relationships/slideLayout" Target="../slideLayouts/slideLayout218.xml"/><Relationship Id="rId4" Type="http://schemas.openxmlformats.org/officeDocument/2006/relationships/slideLayout" Target="../slideLayouts/slideLayout212.xml"/><Relationship Id="rId9" Type="http://schemas.openxmlformats.org/officeDocument/2006/relationships/slideLayout" Target="../slideLayouts/slideLayout21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7.xml"/><Relationship Id="rId3" Type="http://schemas.openxmlformats.org/officeDocument/2006/relationships/slideLayout" Target="../slideLayouts/slideLayout222.xml"/><Relationship Id="rId7" Type="http://schemas.openxmlformats.org/officeDocument/2006/relationships/slideLayout" Target="../slideLayouts/slideLayout226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221.xml"/><Relationship Id="rId1" Type="http://schemas.openxmlformats.org/officeDocument/2006/relationships/slideLayout" Target="../slideLayouts/slideLayout220.xml"/><Relationship Id="rId6" Type="http://schemas.openxmlformats.org/officeDocument/2006/relationships/slideLayout" Target="../slideLayouts/slideLayout225.xml"/><Relationship Id="rId11" Type="http://schemas.openxmlformats.org/officeDocument/2006/relationships/slideLayout" Target="../slideLayouts/slideLayout230.xml"/><Relationship Id="rId5" Type="http://schemas.openxmlformats.org/officeDocument/2006/relationships/slideLayout" Target="../slideLayouts/slideLayout224.xml"/><Relationship Id="rId10" Type="http://schemas.openxmlformats.org/officeDocument/2006/relationships/slideLayout" Target="../slideLayouts/slideLayout229.xml"/><Relationship Id="rId4" Type="http://schemas.openxmlformats.org/officeDocument/2006/relationships/slideLayout" Target="../slideLayouts/slideLayout223.xml"/><Relationship Id="rId9" Type="http://schemas.openxmlformats.org/officeDocument/2006/relationships/slideLayout" Target="../slideLayouts/slideLayout228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8.xml"/><Relationship Id="rId13" Type="http://schemas.openxmlformats.org/officeDocument/2006/relationships/slideLayout" Target="../slideLayouts/slideLayout243.xml"/><Relationship Id="rId18" Type="http://schemas.openxmlformats.org/officeDocument/2006/relationships/theme" Target="../theme/theme17.xml"/><Relationship Id="rId3" Type="http://schemas.openxmlformats.org/officeDocument/2006/relationships/slideLayout" Target="../slideLayouts/slideLayout233.xml"/><Relationship Id="rId7" Type="http://schemas.openxmlformats.org/officeDocument/2006/relationships/slideLayout" Target="../slideLayouts/slideLayout237.xml"/><Relationship Id="rId12" Type="http://schemas.openxmlformats.org/officeDocument/2006/relationships/slideLayout" Target="../slideLayouts/slideLayout242.xml"/><Relationship Id="rId17" Type="http://schemas.openxmlformats.org/officeDocument/2006/relationships/slideLayout" Target="../slideLayouts/slideLayout247.xml"/><Relationship Id="rId2" Type="http://schemas.openxmlformats.org/officeDocument/2006/relationships/slideLayout" Target="../slideLayouts/slideLayout232.xml"/><Relationship Id="rId16" Type="http://schemas.openxmlformats.org/officeDocument/2006/relationships/slideLayout" Target="../slideLayouts/slideLayout246.xml"/><Relationship Id="rId1" Type="http://schemas.openxmlformats.org/officeDocument/2006/relationships/slideLayout" Target="../slideLayouts/slideLayout231.xml"/><Relationship Id="rId6" Type="http://schemas.openxmlformats.org/officeDocument/2006/relationships/slideLayout" Target="../slideLayouts/slideLayout236.xml"/><Relationship Id="rId11" Type="http://schemas.openxmlformats.org/officeDocument/2006/relationships/slideLayout" Target="../slideLayouts/slideLayout241.xml"/><Relationship Id="rId5" Type="http://schemas.openxmlformats.org/officeDocument/2006/relationships/slideLayout" Target="../slideLayouts/slideLayout235.xml"/><Relationship Id="rId15" Type="http://schemas.openxmlformats.org/officeDocument/2006/relationships/slideLayout" Target="../slideLayouts/slideLayout245.xml"/><Relationship Id="rId10" Type="http://schemas.openxmlformats.org/officeDocument/2006/relationships/slideLayout" Target="../slideLayouts/slideLayout240.xml"/><Relationship Id="rId4" Type="http://schemas.openxmlformats.org/officeDocument/2006/relationships/slideLayout" Target="../slideLayouts/slideLayout234.xml"/><Relationship Id="rId9" Type="http://schemas.openxmlformats.org/officeDocument/2006/relationships/slideLayout" Target="../slideLayouts/slideLayout239.xml"/><Relationship Id="rId14" Type="http://schemas.openxmlformats.org/officeDocument/2006/relationships/slideLayout" Target="../slideLayouts/slideLayout244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5.xml"/><Relationship Id="rId3" Type="http://schemas.openxmlformats.org/officeDocument/2006/relationships/slideLayout" Target="../slideLayouts/slideLayout250.xml"/><Relationship Id="rId7" Type="http://schemas.openxmlformats.org/officeDocument/2006/relationships/slideLayout" Target="../slideLayouts/slideLayout25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249.xml"/><Relationship Id="rId1" Type="http://schemas.openxmlformats.org/officeDocument/2006/relationships/slideLayout" Target="../slideLayouts/slideLayout248.xml"/><Relationship Id="rId6" Type="http://schemas.openxmlformats.org/officeDocument/2006/relationships/slideLayout" Target="../slideLayouts/slideLayout253.xml"/><Relationship Id="rId11" Type="http://schemas.openxmlformats.org/officeDocument/2006/relationships/slideLayout" Target="../slideLayouts/slideLayout258.xml"/><Relationship Id="rId5" Type="http://schemas.openxmlformats.org/officeDocument/2006/relationships/slideLayout" Target="../slideLayouts/slideLayout252.xml"/><Relationship Id="rId10" Type="http://schemas.openxmlformats.org/officeDocument/2006/relationships/slideLayout" Target="../slideLayouts/slideLayout257.xml"/><Relationship Id="rId4" Type="http://schemas.openxmlformats.org/officeDocument/2006/relationships/slideLayout" Target="../slideLayouts/slideLayout251.xml"/><Relationship Id="rId9" Type="http://schemas.openxmlformats.org/officeDocument/2006/relationships/slideLayout" Target="../slideLayouts/slideLayout25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6.xml"/><Relationship Id="rId3" Type="http://schemas.openxmlformats.org/officeDocument/2006/relationships/slideLayout" Target="../slideLayouts/slideLayout261.xml"/><Relationship Id="rId7" Type="http://schemas.openxmlformats.org/officeDocument/2006/relationships/slideLayout" Target="../slideLayouts/slideLayout26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60.xml"/><Relationship Id="rId1" Type="http://schemas.openxmlformats.org/officeDocument/2006/relationships/slideLayout" Target="../slideLayouts/slideLayout259.xml"/><Relationship Id="rId6" Type="http://schemas.openxmlformats.org/officeDocument/2006/relationships/slideLayout" Target="../slideLayouts/slideLayout264.xml"/><Relationship Id="rId11" Type="http://schemas.openxmlformats.org/officeDocument/2006/relationships/slideLayout" Target="../slideLayouts/slideLayout269.xml"/><Relationship Id="rId5" Type="http://schemas.openxmlformats.org/officeDocument/2006/relationships/slideLayout" Target="../slideLayouts/slideLayout263.xml"/><Relationship Id="rId10" Type="http://schemas.openxmlformats.org/officeDocument/2006/relationships/slideLayout" Target="../slideLayouts/slideLayout268.xml"/><Relationship Id="rId4" Type="http://schemas.openxmlformats.org/officeDocument/2006/relationships/slideLayout" Target="../slideLayouts/slideLayout262.xml"/><Relationship Id="rId9" Type="http://schemas.openxmlformats.org/officeDocument/2006/relationships/slideLayout" Target="../slideLayouts/slideLayout26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7.xml"/><Relationship Id="rId13" Type="http://schemas.openxmlformats.org/officeDocument/2006/relationships/slideLayout" Target="../slideLayouts/slideLayout282.xml"/><Relationship Id="rId18" Type="http://schemas.openxmlformats.org/officeDocument/2006/relationships/theme" Target="../theme/theme20.xml"/><Relationship Id="rId3" Type="http://schemas.openxmlformats.org/officeDocument/2006/relationships/slideLayout" Target="../slideLayouts/slideLayout272.xml"/><Relationship Id="rId7" Type="http://schemas.openxmlformats.org/officeDocument/2006/relationships/slideLayout" Target="../slideLayouts/slideLayout276.xml"/><Relationship Id="rId12" Type="http://schemas.openxmlformats.org/officeDocument/2006/relationships/slideLayout" Target="../slideLayouts/slideLayout281.xml"/><Relationship Id="rId17" Type="http://schemas.openxmlformats.org/officeDocument/2006/relationships/slideLayout" Target="../slideLayouts/slideLayout286.xml"/><Relationship Id="rId2" Type="http://schemas.openxmlformats.org/officeDocument/2006/relationships/slideLayout" Target="../slideLayouts/slideLayout271.xml"/><Relationship Id="rId16" Type="http://schemas.openxmlformats.org/officeDocument/2006/relationships/slideLayout" Target="../slideLayouts/slideLayout285.xml"/><Relationship Id="rId1" Type="http://schemas.openxmlformats.org/officeDocument/2006/relationships/slideLayout" Target="../slideLayouts/slideLayout270.xml"/><Relationship Id="rId6" Type="http://schemas.openxmlformats.org/officeDocument/2006/relationships/slideLayout" Target="../slideLayouts/slideLayout275.xml"/><Relationship Id="rId11" Type="http://schemas.openxmlformats.org/officeDocument/2006/relationships/slideLayout" Target="../slideLayouts/slideLayout280.xml"/><Relationship Id="rId5" Type="http://schemas.openxmlformats.org/officeDocument/2006/relationships/slideLayout" Target="../slideLayouts/slideLayout274.xml"/><Relationship Id="rId15" Type="http://schemas.openxmlformats.org/officeDocument/2006/relationships/slideLayout" Target="../slideLayouts/slideLayout284.xml"/><Relationship Id="rId10" Type="http://schemas.openxmlformats.org/officeDocument/2006/relationships/slideLayout" Target="../slideLayouts/slideLayout279.xml"/><Relationship Id="rId4" Type="http://schemas.openxmlformats.org/officeDocument/2006/relationships/slideLayout" Target="../slideLayouts/slideLayout273.xml"/><Relationship Id="rId9" Type="http://schemas.openxmlformats.org/officeDocument/2006/relationships/slideLayout" Target="../slideLayouts/slideLayout278.xml"/><Relationship Id="rId14" Type="http://schemas.openxmlformats.org/officeDocument/2006/relationships/slideLayout" Target="../slideLayouts/slideLayout283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5.xml"/><Relationship Id="rId13" Type="http://schemas.openxmlformats.org/officeDocument/2006/relationships/slideLayout" Target="../slideLayouts/slideLayout310.xml"/><Relationship Id="rId18" Type="http://schemas.openxmlformats.org/officeDocument/2006/relationships/theme" Target="../theme/theme22.xml"/><Relationship Id="rId3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304.xml"/><Relationship Id="rId12" Type="http://schemas.openxmlformats.org/officeDocument/2006/relationships/slideLayout" Target="../slideLayouts/slideLayout309.xml"/><Relationship Id="rId17" Type="http://schemas.openxmlformats.org/officeDocument/2006/relationships/slideLayout" Target="../slideLayouts/slideLayout314.xml"/><Relationship Id="rId2" Type="http://schemas.openxmlformats.org/officeDocument/2006/relationships/slideLayout" Target="../slideLayouts/slideLayout299.xml"/><Relationship Id="rId16" Type="http://schemas.openxmlformats.org/officeDocument/2006/relationships/slideLayout" Target="../slideLayouts/slideLayout313.xml"/><Relationship Id="rId1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303.xml"/><Relationship Id="rId11" Type="http://schemas.openxmlformats.org/officeDocument/2006/relationships/slideLayout" Target="../slideLayouts/slideLayout308.xml"/><Relationship Id="rId5" Type="http://schemas.openxmlformats.org/officeDocument/2006/relationships/slideLayout" Target="../slideLayouts/slideLayout302.xml"/><Relationship Id="rId15" Type="http://schemas.openxmlformats.org/officeDocument/2006/relationships/slideLayout" Target="../slideLayouts/slideLayout312.xml"/><Relationship Id="rId10" Type="http://schemas.openxmlformats.org/officeDocument/2006/relationships/slideLayout" Target="../slideLayouts/slideLayout307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301.xml"/><Relationship Id="rId9" Type="http://schemas.openxmlformats.org/officeDocument/2006/relationships/slideLayout" Target="../slideLayouts/slideLayout306.xml"/><Relationship Id="rId14" Type="http://schemas.openxmlformats.org/officeDocument/2006/relationships/slideLayout" Target="../slideLayouts/slideLayout3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88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97.xml"/><Relationship Id="rId16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05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17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4.xml"/><Relationship Id="rId16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22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644BBFF-90E7-4115-8C8A-3CF61251FE23}" type="datetimeFigureOut">
              <a:rPr lang="en-GB" smtClean="0"/>
              <a:t>28/06/2016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EE9DF64-06AC-427A-8F53-602AA1EB243C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1"/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Corbel" panose="020B0503020204020204" pitchFamily="34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1"/>
        </a:buClr>
        <a:buSzPct val="130000"/>
        <a:buFont typeface="Wingdings" panose="05000000000000000000" pitchFamily="2" charset="2"/>
        <a:buChar char="§"/>
        <a:defRPr sz="2200" kern="1200">
          <a:solidFill>
            <a:schemeClr val="tx1">
              <a:lumMod val="75000"/>
              <a:lumOff val="25000"/>
            </a:schemeClr>
          </a:solidFill>
          <a:latin typeface="Corbel" panose="020B0503020204020204" pitchFamily="34" charset="0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1"/>
        </a:buClr>
        <a:buSzPct val="13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Corbel" panose="020B0503020204020204" pitchFamily="34" charset="0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1"/>
        </a:buClr>
        <a:buSzPct val="130000"/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Corbel" panose="020B0503020204020204" pitchFamily="34" charset="0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1"/>
        </a:buClr>
        <a:buSzPct val="130000"/>
        <a:buFont typeface="Wingdings" panose="05000000000000000000" pitchFamily="2" charset="2"/>
        <a:buChar char="§"/>
        <a:defRPr sz="1600" kern="1200">
          <a:solidFill>
            <a:schemeClr val="tx1">
              <a:lumMod val="75000"/>
              <a:lumOff val="25000"/>
            </a:schemeClr>
          </a:solidFill>
          <a:latin typeface="Corbel" panose="020B0503020204020204" pitchFamily="34" charset="0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1"/>
        </a:buClr>
        <a:buSzPct val="130000"/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Corbel" panose="020B0503020204020204" pitchFamily="34" charset="0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365127"/>
            <a:ext cx="8153400" cy="7778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447800"/>
            <a:ext cx="8153400" cy="4952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372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2" r:id="rId16"/>
    <p:sldLayoutId id="2147483833" r:id="rId17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0" kern="1200" cap="none" spc="0">
          <a:ln w="18415" cmpd="sng">
            <a:solidFill>
              <a:srgbClr val="FFFFFF"/>
            </a:solidFill>
            <a:prstDash val="solid"/>
          </a:ln>
          <a:solidFill>
            <a:srgbClr val="FFFFFF"/>
          </a:solidFill>
          <a:effectLst>
            <a:outerShdw blurRad="63500" dir="3600000" algn="tl" rotWithShape="0">
              <a:srgbClr val="000000">
                <a:alpha val="7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bg1">
                  <a:lumMod val="75000"/>
                  <a:lumOff val="25000"/>
                </a:schemeClr>
              </a:gs>
              <a:gs pos="0">
                <a:schemeClr val="bg1"/>
              </a:gs>
              <a:gs pos="100000">
                <a:schemeClr val="bg1">
                  <a:lumMod val="95000"/>
                  <a:lumOff val="5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bg1">
                  <a:lumMod val="75000"/>
                  <a:lumOff val="25000"/>
                </a:schemeClr>
              </a:gs>
              <a:gs pos="0">
                <a:schemeClr val="bg1"/>
              </a:gs>
              <a:gs pos="100000">
                <a:schemeClr val="bg1">
                  <a:lumMod val="95000"/>
                  <a:lumOff val="5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bg1">
                  <a:lumMod val="75000"/>
                  <a:lumOff val="25000"/>
                </a:schemeClr>
              </a:gs>
              <a:gs pos="0">
                <a:schemeClr val="bg1"/>
              </a:gs>
              <a:gs pos="100000">
                <a:schemeClr val="bg1">
                  <a:lumMod val="95000"/>
                  <a:lumOff val="5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bg1">
                  <a:lumMod val="75000"/>
                  <a:lumOff val="25000"/>
                </a:schemeClr>
              </a:gs>
              <a:gs pos="0">
                <a:schemeClr val="bg1"/>
              </a:gs>
              <a:gs pos="100000">
                <a:schemeClr val="bg1">
                  <a:lumMod val="95000"/>
                  <a:lumOff val="5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bg1">
                  <a:lumMod val="75000"/>
                  <a:lumOff val="25000"/>
                </a:schemeClr>
              </a:gs>
              <a:gs pos="0">
                <a:schemeClr val="bg1"/>
              </a:gs>
              <a:gs pos="100000">
                <a:schemeClr val="bg1">
                  <a:lumMod val="95000"/>
                  <a:lumOff val="5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913765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56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  <p:sldLayoutId id="2147483849" r:id="rId15"/>
    <p:sldLayoutId id="2147483850" r:id="rId16"/>
    <p:sldLayoutId id="2147483851" r:id="rId17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tx2"/>
              </a:gs>
              <a:gs pos="100000">
                <a:schemeClr val="accent4"/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rgbClr val="002060"/>
              </a:gs>
              <a:gs pos="100000">
                <a:schemeClr val="tx2"/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rgbClr val="002060"/>
              </a:gs>
              <a:gs pos="100000">
                <a:schemeClr val="tx2"/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rgbClr val="002060"/>
              </a:gs>
              <a:gs pos="100000">
                <a:schemeClr val="tx2"/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rgbClr val="002060"/>
              </a:gs>
              <a:gs pos="100000">
                <a:schemeClr val="tx2"/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rgbClr val="002060"/>
              </a:gs>
              <a:gs pos="100000">
                <a:schemeClr val="tx2"/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913765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722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  <p:sldLayoutId id="2147483866" r:id="rId14"/>
    <p:sldLayoutId id="2147483867" r:id="rId15"/>
    <p:sldLayoutId id="2147483868" r:id="rId16"/>
    <p:sldLayoutId id="2147483869" r:id="rId17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tx2"/>
              </a:gs>
              <a:gs pos="100000">
                <a:schemeClr val="accent4"/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rgbClr val="002060"/>
              </a:gs>
              <a:gs pos="100000">
                <a:schemeClr val="tx2"/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rgbClr val="002060"/>
              </a:gs>
              <a:gs pos="100000">
                <a:schemeClr val="tx2"/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rgbClr val="002060"/>
              </a:gs>
              <a:gs pos="100000">
                <a:schemeClr val="tx2"/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rgbClr val="002060"/>
              </a:gs>
              <a:gs pos="100000">
                <a:schemeClr val="tx2"/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rgbClr val="002060"/>
              </a:gs>
              <a:gs pos="100000">
                <a:schemeClr val="tx2"/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644BBFF-90E7-4115-8C8A-3CF61251FE23}" type="datetimeFigureOut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28/06/2016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EE9DF64-06AC-427A-8F53-602AA1EB243C}" type="slidenum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464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1"/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Corbel" panose="020B0503020204020204" pitchFamily="34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1"/>
        </a:buClr>
        <a:buSzPct val="130000"/>
        <a:buFont typeface="Wingdings" panose="05000000000000000000" pitchFamily="2" charset="2"/>
        <a:buChar char="§"/>
        <a:defRPr sz="2200" kern="1200">
          <a:solidFill>
            <a:schemeClr val="tx1">
              <a:lumMod val="75000"/>
              <a:lumOff val="25000"/>
            </a:schemeClr>
          </a:solidFill>
          <a:latin typeface="Corbel" panose="020B0503020204020204" pitchFamily="34" charset="0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1"/>
        </a:buClr>
        <a:buSzPct val="13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Corbel" panose="020B0503020204020204" pitchFamily="34" charset="0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1"/>
        </a:buClr>
        <a:buSzPct val="130000"/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Corbel" panose="020B0503020204020204" pitchFamily="34" charset="0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1"/>
        </a:buClr>
        <a:buSzPct val="130000"/>
        <a:buFont typeface="Wingdings" panose="05000000000000000000" pitchFamily="2" charset="2"/>
        <a:buChar char="§"/>
        <a:defRPr sz="1600" kern="1200">
          <a:solidFill>
            <a:schemeClr val="tx1">
              <a:lumMod val="75000"/>
              <a:lumOff val="25000"/>
            </a:schemeClr>
          </a:solidFill>
          <a:latin typeface="Corbel" panose="020B0503020204020204" pitchFamily="34" charset="0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1"/>
        </a:buClr>
        <a:buSzPct val="130000"/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Corbel" panose="020B0503020204020204" pitchFamily="34" charset="0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305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295400"/>
            <a:ext cx="8305800" cy="5181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945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  <p:sldLayoutId id="2147483895" r:id="rId13"/>
    <p:sldLayoutId id="2147483896" r:id="rId14"/>
    <p:sldLayoutId id="2147483897" r:id="rId15"/>
    <p:sldLayoutId id="2147483898" r:id="rId16"/>
    <p:sldLayoutId id="2147483899" r:id="rId17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8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8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8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8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8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8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2919" y="499533"/>
            <a:ext cx="8079581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2011680"/>
            <a:ext cx="8065294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>
                <a:solidFill>
                  <a:srgbClr val="FFFFFF">
                    <a:alpha val="80000"/>
                  </a:srgbClr>
                </a:solidFill>
              </a:rPr>
              <a:pPr/>
              <a:t>6/28/2016</a:t>
            </a:fld>
            <a:endParaRPr lang="en-US" dirty="0">
              <a:solidFill>
                <a:srgbClr val="FFFFFF">
                  <a:alpha val="8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 dirty="0">
              <a:solidFill>
                <a:srgbClr val="FFFFFF">
                  <a:alpha val="8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945" y="5876413"/>
            <a:ext cx="219456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tx1">
                    <a:alpha val="20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>
                <a:solidFill>
                  <a:srgbClr val="FFFFFF">
                    <a:alpha val="2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alpha val="2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2699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2919" y="499533"/>
            <a:ext cx="8079581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2011680"/>
            <a:ext cx="8065294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>
                <a:solidFill>
                  <a:prstClr val="white">
                    <a:alpha val="80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white">
                  <a:alpha val="8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alpha val="8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945" y="5876413"/>
            <a:ext cx="219456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tx1">
                    <a:alpha val="20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>
                <a:solidFill>
                  <a:prstClr val="white">
                    <a:alpha val="2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alpha val="2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5778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305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295400"/>
            <a:ext cx="8305800" cy="5181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0036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  <p:sldLayoutId id="2147483936" r:id="rId12"/>
    <p:sldLayoutId id="2147483937" r:id="rId13"/>
    <p:sldLayoutId id="2147483938" r:id="rId14"/>
    <p:sldLayoutId id="2147483939" r:id="rId15"/>
    <p:sldLayoutId id="2147483940" r:id="rId16"/>
    <p:sldLayoutId id="2147483941" r:id="rId17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52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836" y="200278"/>
            <a:ext cx="7738683" cy="8031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4535" y="1140977"/>
            <a:ext cx="7735985" cy="5219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59680" y="6553200"/>
            <a:ext cx="7162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lumMod val="60000"/>
                  <a:lumOff val="4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574040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defTabSz="457200"/>
            <a:fld id="{6D22F896-40B5-4ADD-8801-0D06FADFA095}" type="slidenum">
              <a:rPr lang="en-US" smtClean="0">
                <a:solidFill>
                  <a:srgbClr val="073E87">
                    <a:lumMod val="60000"/>
                    <a:lumOff val="40000"/>
                  </a:srgbClr>
                </a:solidFill>
              </a:rPr>
              <a:pPr defTabSz="457200"/>
              <a:t>‹#›</a:t>
            </a:fld>
            <a:endParaRPr lang="en-US" dirty="0">
              <a:solidFill>
                <a:srgbClr val="073E87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6" name="Freeform 5"/>
          <p:cNvSpPr>
            <a:spLocks/>
          </p:cNvSpPr>
          <p:nvPr/>
        </p:nvSpPr>
        <p:spPr bwMode="auto">
          <a:xfrm>
            <a:off x="8453438" y="5715000"/>
            <a:ext cx="242887" cy="431800"/>
          </a:xfrm>
          <a:custGeom>
            <a:avLst/>
            <a:gdLst/>
            <a:ahLst/>
            <a:cxnLst>
              <a:cxn ang="0">
                <a:pos x="62" y="0"/>
              </a:cxn>
              <a:cxn ang="0">
                <a:pos x="0" y="0"/>
              </a:cxn>
              <a:cxn ang="0">
                <a:pos x="89" y="136"/>
              </a:cxn>
              <a:cxn ang="0">
                <a:pos x="89" y="136"/>
              </a:cxn>
              <a:cxn ang="0">
                <a:pos x="0" y="272"/>
              </a:cxn>
              <a:cxn ang="0">
                <a:pos x="62" y="272"/>
              </a:cxn>
              <a:cxn ang="0">
                <a:pos x="153" y="136"/>
              </a:cxn>
              <a:cxn ang="0">
                <a:pos x="62" y="0"/>
              </a:cxn>
            </a:cxnLst>
            <a:rect l="0" t="0" r="r" b="b"/>
            <a:pathLst>
              <a:path w="153" h="272">
                <a:moveTo>
                  <a:pt x="62" y="0"/>
                </a:moveTo>
                <a:lnTo>
                  <a:pt x="0" y="0"/>
                </a:lnTo>
                <a:lnTo>
                  <a:pt x="89" y="136"/>
                </a:lnTo>
                <a:lnTo>
                  <a:pt x="89" y="136"/>
                </a:lnTo>
                <a:lnTo>
                  <a:pt x="0" y="272"/>
                </a:lnTo>
                <a:lnTo>
                  <a:pt x="62" y="272"/>
                </a:lnTo>
                <a:lnTo>
                  <a:pt x="153" y="136"/>
                </a:lnTo>
                <a:lnTo>
                  <a:pt x="62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-1198682" y="4821116"/>
            <a:ext cx="262596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defTabSz="457200"/>
            <a:fld id="{9D6E9DEC-419B-4CC5-A080-3B06BD5A8291}" type="datetimeFigureOut">
              <a:rPr lang="en-US" smtClean="0"/>
              <a:pPr defTabSz="457200"/>
              <a:t>6/28/2016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083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800" b="1" kern="1200">
          <a:ln w="12700">
            <a:solidFill>
              <a:schemeClr val="tx2"/>
            </a:solidFill>
          </a:ln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˃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66" name="Rectangle 65"/>
          <p:cNvSpPr/>
          <p:nvPr userDrawn="1"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0" name="Rectangle 69"/>
          <p:cNvSpPr/>
          <p:nvPr userDrawn="1"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1" name="Rectangle 70"/>
          <p:cNvSpPr/>
          <p:nvPr userDrawn="1"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27664"/>
            <a:ext cx="7469004" cy="801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905000"/>
            <a:ext cx="7469004" cy="4305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8" name="Date Placeholder 3"/>
          <p:cNvSpPr>
            <a:spLocks noGrp="1"/>
          </p:cNvSpPr>
          <p:nvPr>
            <p:ph type="dt" sz="half" idx="2"/>
          </p:nvPr>
        </p:nvSpPr>
        <p:spPr>
          <a:xfrm>
            <a:off x="4668400" y="107896"/>
            <a:ext cx="3485895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Unit 2 – Structure and bonding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11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09600"/>
            <a:ext cx="7429499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1524000"/>
            <a:ext cx="7429499" cy="4648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7440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8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accent3">
                <a:lumMod val="20000"/>
                <a:lumOff val="8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365127"/>
            <a:ext cx="8153400" cy="7778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447800"/>
            <a:ext cx="8153400" cy="4952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518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  <p:sldLayoutId id="2147483978" r:id="rId12"/>
    <p:sldLayoutId id="2147483979" r:id="rId13"/>
    <p:sldLayoutId id="2147483980" r:id="rId14"/>
    <p:sldLayoutId id="2147483981" r:id="rId15"/>
    <p:sldLayoutId id="2147483982" r:id="rId16"/>
    <p:sldLayoutId id="2147483983" r:id="rId17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0" kern="1200">
          <a:gradFill flip="none" rotWithShape="1">
            <a:gsLst>
              <a:gs pos="28000">
                <a:schemeClr val="tx2">
                  <a:lumMod val="75000"/>
                </a:schemeClr>
              </a:gs>
              <a:gs pos="0">
                <a:schemeClr val="accent1">
                  <a:lumMod val="50000"/>
                </a:schemeClr>
              </a:gs>
              <a:gs pos="100000">
                <a:srgbClr val="195671"/>
              </a:gs>
            </a:gsLst>
            <a:lin ang="5400000" scaled="1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0">
                <a:schemeClr val="tx1">
                  <a:lumMod val="93000"/>
                </a:schemeClr>
              </a:gs>
              <a:gs pos="100000">
                <a:schemeClr val="accent6"/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0">
                <a:schemeClr val="tx1">
                  <a:lumMod val="93000"/>
                </a:schemeClr>
              </a:gs>
              <a:gs pos="100000">
                <a:schemeClr val="accent6"/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0">
                <a:schemeClr val="tx1">
                  <a:lumMod val="93000"/>
                </a:schemeClr>
              </a:gs>
              <a:gs pos="100000">
                <a:schemeClr val="accent6"/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0">
                <a:schemeClr val="tx1">
                  <a:lumMod val="93000"/>
                </a:schemeClr>
              </a:gs>
              <a:gs pos="100000">
                <a:schemeClr val="accent6"/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0">
                <a:schemeClr val="tx1">
                  <a:lumMod val="93000"/>
                </a:schemeClr>
              </a:gs>
              <a:gs pos="100000">
                <a:schemeClr val="accent6"/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644BBFF-90E7-4115-8C8A-3CF61251FE23}" type="datetimeFigureOut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28/06/2016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EE9DF64-06AC-427A-8F53-602AA1EB243C}" type="slidenum">
              <a:rPr lang="en-GB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498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1"/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Corbel" panose="020B0503020204020204" pitchFamily="34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1"/>
        </a:buClr>
        <a:buSzPct val="130000"/>
        <a:buFont typeface="Wingdings" panose="05000000000000000000" pitchFamily="2" charset="2"/>
        <a:buChar char="§"/>
        <a:defRPr sz="2200" kern="1200">
          <a:solidFill>
            <a:schemeClr val="tx1">
              <a:lumMod val="75000"/>
              <a:lumOff val="25000"/>
            </a:schemeClr>
          </a:solidFill>
          <a:latin typeface="Corbel" panose="020B0503020204020204" pitchFamily="34" charset="0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1"/>
        </a:buClr>
        <a:buSzPct val="13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Corbel" panose="020B0503020204020204" pitchFamily="34" charset="0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1"/>
        </a:buClr>
        <a:buSzPct val="130000"/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Corbel" panose="020B0503020204020204" pitchFamily="34" charset="0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1"/>
        </a:buClr>
        <a:buSzPct val="130000"/>
        <a:buFont typeface="Wingdings" panose="05000000000000000000" pitchFamily="2" charset="2"/>
        <a:buChar char="§"/>
        <a:defRPr sz="1600" kern="1200">
          <a:solidFill>
            <a:schemeClr val="tx1">
              <a:lumMod val="75000"/>
              <a:lumOff val="25000"/>
            </a:schemeClr>
          </a:solidFill>
          <a:latin typeface="Corbel" panose="020B0503020204020204" pitchFamily="34" charset="0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1"/>
        </a:buClr>
        <a:buSzPct val="130000"/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Corbel" panose="020B0503020204020204" pitchFamily="34" charset="0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645795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2194561"/>
            <a:ext cx="81153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46520" y="6356351"/>
            <a:ext cx="21831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6355846"/>
            <a:ext cx="5829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3810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7166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  <p:sldLayoutId id="2147484008" r:id="rId12"/>
    <p:sldLayoutId id="2147484009" r:id="rId13"/>
    <p:sldLayoutId id="2147484010" r:id="rId14"/>
    <p:sldLayoutId id="2147484011" r:id="rId15"/>
    <p:sldLayoutId id="2147484012" r:id="rId16"/>
    <p:sldLayoutId id="2147484013" r:id="rId17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>
              <a:lumMod val="8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  <a:latin typeface="Corbel" panose="020B0503020204020204" pitchFamily="34" charset="0"/>
                  </a:endParaRPr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  <a:latin typeface="Corbel" panose="020B0503020204020204" pitchFamily="34" charset="0"/>
                  </a:endParaRPr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  <a:latin typeface="Corbel" panose="020B0503020204020204" pitchFamily="34" charset="0"/>
                  </a:endParaRPr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orbel" panose="020B0503020204020204" pitchFamily="34" charset="0"/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orbel" panose="020B0503020204020204" pitchFamily="34" charset="0"/>
                </a:endParaRP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orbel" panose="020B0503020204020204" pitchFamily="34" charset="0"/>
                </a:endParaRPr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orbel" panose="020B0503020204020204" pitchFamily="34" charset="0"/>
              </a:endParaRPr>
            </a:p>
          </p:txBody>
        </p:sp>
      </p:grpSp>
      <p:sp>
        <p:nvSpPr>
          <p:cNvPr id="66" name="Rectangle 65"/>
          <p:cNvSpPr/>
          <p:nvPr userDrawn="1"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70" name="Rectangle 69"/>
          <p:cNvSpPr/>
          <p:nvPr userDrawn="1"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71" name="Rectangle 70"/>
          <p:cNvSpPr/>
          <p:nvPr userDrawn="1"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27664"/>
            <a:ext cx="7469004" cy="801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905000"/>
            <a:ext cx="7469004" cy="4305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8" name="Date Placeholder 3"/>
          <p:cNvSpPr>
            <a:spLocks noGrp="1"/>
          </p:cNvSpPr>
          <p:nvPr>
            <p:ph type="dt" sz="half" idx="2"/>
          </p:nvPr>
        </p:nvSpPr>
        <p:spPr>
          <a:xfrm>
            <a:off x="4668400" y="107896"/>
            <a:ext cx="3485895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Unit 2 – Structure and bonding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308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Corbel" panose="020B0503020204020204" pitchFamily="34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" panose="05000000000000000000" pitchFamily="2" charset="2"/>
        <a:buChar char="§"/>
        <a:defRPr sz="2400" kern="1200">
          <a:solidFill>
            <a:schemeClr val="tx2"/>
          </a:solidFill>
          <a:latin typeface="Corbel" panose="020B0503020204020204" pitchFamily="34" charset="0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" panose="05000000000000000000" pitchFamily="2" charset="2"/>
        <a:buChar char="§"/>
        <a:defRPr sz="2200" kern="1200">
          <a:solidFill>
            <a:schemeClr val="tx2"/>
          </a:solidFill>
          <a:latin typeface="Corbel" panose="020B0503020204020204" pitchFamily="34" charset="0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" panose="05000000000000000000" pitchFamily="2" charset="2"/>
        <a:buChar char="§"/>
        <a:defRPr sz="2000" kern="1200">
          <a:solidFill>
            <a:schemeClr val="tx2"/>
          </a:solidFill>
          <a:latin typeface="Corbel" panose="020B0503020204020204" pitchFamily="34" charset="0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Corbel" panose="020B0503020204020204" pitchFamily="34" charset="0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" panose="05000000000000000000" pitchFamily="2" charset="2"/>
        <a:buChar char="§"/>
        <a:defRPr sz="1600" kern="1200" baseline="0">
          <a:solidFill>
            <a:schemeClr val="tx2"/>
          </a:solidFill>
          <a:latin typeface="Corbel" panose="020B0503020204020204" pitchFamily="34" charset="0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  <a:latin typeface="Corbel" panose="020B0503020204020204" pitchFamily="34" charset="0"/>
                  </a:endParaRPr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  <a:latin typeface="Corbel" panose="020B0503020204020204" pitchFamily="34" charset="0"/>
                  </a:endParaRPr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  <a:latin typeface="Corbel" panose="020B0503020204020204" pitchFamily="34" charset="0"/>
                  </a:endParaRPr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FFFF"/>
                    </a:solidFill>
                    <a:latin typeface="Corbel" panose="020B0503020204020204" pitchFamily="34" charset="0"/>
                  </a:endParaRPr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orbel" panose="020B0503020204020204" pitchFamily="34" charset="0"/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orbel" panose="020B0503020204020204" pitchFamily="34" charset="0"/>
                </a:endParaRP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FF"/>
                  </a:solidFill>
                  <a:latin typeface="Corbel" panose="020B0503020204020204" pitchFamily="34" charset="0"/>
                </a:endParaRPr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orbel" panose="020B0503020204020204" pitchFamily="34" charset="0"/>
              </a:endParaRPr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orbel" panose="020B0503020204020204" pitchFamily="34" charset="0"/>
              </a:endParaRPr>
            </a:p>
          </p:txBody>
        </p:sp>
      </p:grpSp>
      <p:sp>
        <p:nvSpPr>
          <p:cNvPr id="66" name="Rectangle 65"/>
          <p:cNvSpPr/>
          <p:nvPr userDrawn="1"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70" name="Rectangle 69"/>
          <p:cNvSpPr/>
          <p:nvPr userDrawn="1"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71" name="Rectangle 70"/>
          <p:cNvSpPr/>
          <p:nvPr userDrawn="1"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Corbel" panose="020B0503020204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27664"/>
            <a:ext cx="7469004" cy="801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905000"/>
            <a:ext cx="7469004" cy="4305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8" name="Date Placeholder 3"/>
          <p:cNvSpPr>
            <a:spLocks noGrp="1"/>
          </p:cNvSpPr>
          <p:nvPr>
            <p:ph type="dt" sz="half" idx="2"/>
          </p:nvPr>
        </p:nvSpPr>
        <p:spPr>
          <a:xfrm>
            <a:off x="4668400" y="107896"/>
            <a:ext cx="3485895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 smtClean="0">
                <a:solidFill>
                  <a:srgbClr val="FFFFFF"/>
                </a:solidFill>
              </a:rPr>
              <a:t>Unit 2 – Structure and bonding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435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Corbel" panose="020B0503020204020204" pitchFamily="34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" panose="05000000000000000000" pitchFamily="2" charset="2"/>
        <a:buChar char="§"/>
        <a:defRPr sz="2400" kern="1200">
          <a:solidFill>
            <a:schemeClr val="tx2"/>
          </a:solidFill>
          <a:latin typeface="Corbel" panose="020B0503020204020204" pitchFamily="34" charset="0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" panose="05000000000000000000" pitchFamily="2" charset="2"/>
        <a:buChar char="§"/>
        <a:defRPr sz="2200" kern="1200">
          <a:solidFill>
            <a:schemeClr val="tx2"/>
          </a:solidFill>
          <a:latin typeface="Corbel" panose="020B0503020204020204" pitchFamily="34" charset="0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" panose="05000000000000000000" pitchFamily="2" charset="2"/>
        <a:buChar char="§"/>
        <a:defRPr sz="2000" kern="1200">
          <a:solidFill>
            <a:schemeClr val="tx2"/>
          </a:solidFill>
          <a:latin typeface="Corbel" panose="020B0503020204020204" pitchFamily="34" charset="0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Corbel" panose="020B0503020204020204" pitchFamily="34" charset="0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" panose="05000000000000000000" pitchFamily="2" charset="2"/>
        <a:buChar char="§"/>
        <a:defRPr sz="1600" kern="1200" baseline="0">
          <a:solidFill>
            <a:schemeClr val="tx2"/>
          </a:solidFill>
          <a:latin typeface="Corbel" panose="020B0503020204020204" pitchFamily="34" charset="0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66" name="Rectangle 65"/>
          <p:cNvSpPr/>
          <p:nvPr userDrawn="1"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0" name="Rectangle 69"/>
          <p:cNvSpPr/>
          <p:nvPr userDrawn="1"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1" name="Rectangle 70"/>
          <p:cNvSpPr/>
          <p:nvPr userDrawn="1"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27664"/>
            <a:ext cx="7469004" cy="801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905000"/>
            <a:ext cx="7469004" cy="4305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8" name="Date Placeholder 3"/>
          <p:cNvSpPr>
            <a:spLocks noGrp="1"/>
          </p:cNvSpPr>
          <p:nvPr>
            <p:ph type="dt" sz="half" idx="2"/>
          </p:nvPr>
        </p:nvSpPr>
        <p:spPr>
          <a:xfrm>
            <a:off x="4668400" y="107896"/>
            <a:ext cx="3485895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Unit 2 – Structure and bonding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165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645795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2194561"/>
            <a:ext cx="81153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46520" y="6356351"/>
            <a:ext cx="21831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6355846"/>
            <a:ext cx="5829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3810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5835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>
              <a:lumMod val="8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645795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2194561"/>
            <a:ext cx="81153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46520" y="6356351"/>
            <a:ext cx="21831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6/28/2016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6355846"/>
            <a:ext cx="5829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3810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90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365127"/>
            <a:ext cx="8153400" cy="7778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447800"/>
            <a:ext cx="8153400" cy="4952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8284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365127"/>
            <a:ext cx="8153400" cy="7778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447800"/>
            <a:ext cx="8153400" cy="4952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7667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3" r:id="rId15"/>
    <p:sldLayoutId id="2147483814" r:id="rId16"/>
    <p:sldLayoutId id="2147483815" r:id="rId17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2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1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1.xml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8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9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s.com/teaching-resources/shop/ChemCatalyst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3996507"/>
            <a:ext cx="5637010" cy="882119"/>
          </a:xfrm>
        </p:spPr>
        <p:txBody>
          <a:bodyPr/>
          <a:lstStyle/>
          <a:p>
            <a:r>
              <a:rPr lang="en-GB" dirty="0" smtClean="0">
                <a:latin typeface="Corbel" panose="020B0503020204020204" pitchFamily="34" charset="0"/>
              </a:rPr>
              <a:t>AS Presentations Sample</a:t>
            </a:r>
            <a:endParaRPr lang="en-GB" dirty="0">
              <a:latin typeface="Corbel" panose="020B0503020204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4944"/>
            <a:ext cx="9144000" cy="107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397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309" y="1004455"/>
            <a:ext cx="5671694" cy="5410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41987"/>
            <a:ext cx="7620000" cy="724936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3. Giant molecular – silicon dioxide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4191000" cy="4609064"/>
          </a:xfrm>
        </p:spPr>
        <p:txBody>
          <a:bodyPr/>
          <a:lstStyle/>
          <a:p>
            <a:r>
              <a:rPr lang="en-GB" dirty="0" smtClean="0"/>
              <a:t>The structure of SiO</a:t>
            </a:r>
            <a:r>
              <a:rPr lang="en-GB" baseline="-25000" dirty="0" smtClean="0"/>
              <a:t>2</a:t>
            </a:r>
            <a:r>
              <a:rPr lang="en-GB" dirty="0" smtClean="0"/>
              <a:t> is very similar to diamond </a:t>
            </a:r>
          </a:p>
          <a:p>
            <a:r>
              <a:rPr lang="en-GB" dirty="0" smtClean="0"/>
              <a:t>However in between each pair of silicon atoms you will find an oxygen atom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7804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1" y="4372168"/>
            <a:ext cx="7694240" cy="1143000"/>
          </a:xfrm>
        </p:spPr>
        <p:txBody>
          <a:bodyPr/>
          <a:lstStyle/>
          <a:p>
            <a:r>
              <a:rPr lang="en-GB" dirty="0" smtClean="0"/>
              <a:t>Engaging class activities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6226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define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6" t="15320" r="13089" b="9447"/>
          <a:stretch/>
        </p:blipFill>
        <p:spPr bwMode="auto">
          <a:xfrm>
            <a:off x="0" y="-136525"/>
            <a:ext cx="9144000" cy="699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-136525"/>
            <a:ext cx="6457950" cy="1293028"/>
          </a:xfrm>
        </p:spPr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GB" b="1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Quick fire!</a:t>
            </a:r>
            <a:endParaRPr lang="en-GB" b="1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152400"/>
            <a:ext cx="3273653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rgbClr val="FE801A">
                        <a:tint val="70000"/>
                        <a:satMod val="245000"/>
                      </a:srgbClr>
                    </a:gs>
                    <a:gs pos="75000">
                      <a:srgbClr val="FE801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E801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123FHOC</a:t>
            </a:r>
            <a:endParaRPr lang="en-US" sz="5400" b="1" dirty="0">
              <a:ln w="11430"/>
              <a:gradFill>
                <a:gsLst>
                  <a:gs pos="0">
                    <a:srgbClr val="FE801A">
                      <a:tint val="70000"/>
                      <a:satMod val="245000"/>
                    </a:srgbClr>
                  </a:gs>
                  <a:gs pos="75000">
                    <a:srgbClr val="FE801A">
                      <a:tint val="90000"/>
                      <a:shade val="60000"/>
                      <a:satMod val="240000"/>
                    </a:srgbClr>
                  </a:gs>
                  <a:gs pos="100000">
                    <a:srgbClr val="FE801A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14350" y="1371601"/>
            <a:ext cx="8115300" cy="685799"/>
          </a:xfrm>
        </p:spPr>
        <p:txBody>
          <a:bodyPr>
            <a:normAutofit/>
          </a:bodyPr>
          <a:lstStyle/>
          <a:p>
            <a:r>
              <a:rPr lang="en-GB" b="1" dirty="0" smtClean="0"/>
              <a:t>What is the oxidation number of the element in </a:t>
            </a:r>
            <a:r>
              <a:rPr lang="en-GB" b="1" dirty="0" smtClean="0">
                <a:solidFill>
                  <a:srgbClr val="00B0F0"/>
                </a:solidFill>
              </a:rPr>
              <a:t>blue</a:t>
            </a:r>
            <a:r>
              <a:rPr lang="en-GB" b="1" dirty="0" smtClean="0"/>
              <a:t>?</a:t>
            </a:r>
          </a:p>
        </p:txBody>
      </p:sp>
      <p:sp>
        <p:nvSpPr>
          <p:cNvPr id="6" name="AutoShape 2" descr="undefined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white"/>
              </a:solidFill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548825698"/>
              </p:ext>
            </p:extLst>
          </p:nvPr>
        </p:nvGraphicFramePr>
        <p:xfrm>
          <a:off x="685800" y="1981200"/>
          <a:ext cx="73152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172997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767E3D7-9D70-44E2-8582-CFF80A52A0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>
                                            <p:graphicEl>
                                              <a:dgm id="{2767E3D7-9D70-44E2-8582-CFF80A52A0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601B7A0-A40D-4C6B-87DA-70D4D01357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>
                                            <p:graphicEl>
                                              <a:dgm id="{4601B7A0-A40D-4C6B-87DA-70D4D01357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AF2856E-29B2-49BB-AB7F-E89B6B49CB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">
                                            <p:graphicEl>
                                              <a:dgm id="{AAF2856E-29B2-49BB-AB7F-E89B6B49CB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D39E9D4-E251-4395-B04F-D74B0D0CF3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7">
                                            <p:graphicEl>
                                              <a:dgm id="{1D39E9D4-E251-4395-B04F-D74B0D0CF3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7265A4A-D59B-46A0-88A2-D77C218EE4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">
                                            <p:graphicEl>
                                              <a:dgm id="{97265A4A-D59B-46A0-88A2-D77C218EE4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3682F1A-581B-42CB-999A-28F798B145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7">
                                            <p:graphicEl>
                                              <a:dgm id="{43682F1A-581B-42CB-999A-28F798B145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BC3CEAE-500E-4B95-89A9-016A2111ED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7">
                                            <p:graphicEl>
                                              <a:dgm id="{0BC3CEAE-500E-4B95-89A9-016A2111ED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EBAFBBA-1C65-4D3D-A311-A3BDCBF0BD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7">
                                            <p:graphicEl>
                                              <a:dgm id="{7EBAFBBA-1C65-4D3D-A311-A3BDCBF0BD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E5714DF-7376-4331-98AD-4FBD52B2AC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7">
                                            <p:graphicEl>
                                              <a:dgm id="{3E5714DF-7376-4331-98AD-4FBD52B2AC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38EB9A5-DA05-4D38-9B9E-71EC47C952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7">
                                            <p:graphicEl>
                                              <a:dgm id="{F38EB9A5-DA05-4D38-9B9E-71EC47C952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A1B5BD9-0888-47BF-96DB-384023025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7">
                                            <p:graphicEl>
                                              <a:dgm id="{8A1B5BD9-0888-47BF-96DB-384023025C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FB796A0-D36E-417D-9FCE-8D15A3AF7C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7">
                                            <p:graphicEl>
                                              <a:dgm id="{4FB796A0-D36E-417D-9FCE-8D15A3AF7C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884761D-6D78-4EE0-A9B3-7DB3474EBC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7">
                                            <p:graphicEl>
                                              <a:dgm id="{9884761D-6D78-4EE0-A9B3-7DB3474EBC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6E6BBEF-3FE1-4FEA-A744-99EF8BA065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7">
                                            <p:graphicEl>
                                              <a:dgm id="{B6E6BBEF-3FE1-4FEA-A744-99EF8BA065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21E8DAB-5DAB-401C-B3FB-8E5190383B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7">
                                            <p:graphicEl>
                                              <a:dgm id="{B21E8DAB-5DAB-401C-B3FB-8E5190383B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BC8450F-B506-4F46-B3D7-31DC69F92E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7">
                                            <p:graphicEl>
                                              <a:dgm id="{FBC8450F-B506-4F46-B3D7-31DC69F92E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8696FE0-672F-47A1-A4EE-F82A30F9B7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7">
                                            <p:graphicEl>
                                              <a:dgm id="{28696FE0-672F-47A1-A4EE-F82A30F9B7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19A6D84-B87A-4AA3-BA99-DFAB8F3BAB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000"/>
                                        <p:tgtEl>
                                          <p:spTgt spid="7">
                                            <p:graphicEl>
                                              <a:dgm id="{519A6D84-B87A-4AA3-BA99-DFAB8F3BAB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066A23B-B30A-44AB-8277-9C561B812A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7">
                                            <p:graphicEl>
                                              <a:dgm id="{7066A23B-B30A-44AB-8277-9C561B812A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0B3EF1A-AFF9-48C3-AB18-4B27D5A608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">
                                            <p:graphicEl>
                                              <a:dgm id="{D0B3EF1A-AFF9-48C3-AB18-4B27D5A608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18F3615-46BD-4724-90DF-E41F76D89D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7">
                                            <p:graphicEl>
                                              <a:dgm id="{818F3615-46BD-4724-90DF-E41F76D89D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DB2518F-238B-4450-8A0D-D3292B32D9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000"/>
                                        <p:tgtEl>
                                          <p:spTgt spid="7">
                                            <p:graphicEl>
                                              <a:dgm id="{FDB2518F-238B-4450-8A0D-D3292B32D9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1680CAE-ADE9-4278-961B-2AE605BD18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5" dur="2000"/>
                                        <p:tgtEl>
                                          <p:spTgt spid="7">
                                            <p:graphicEl>
                                              <a:dgm id="{F1680CAE-ADE9-4278-961B-2AE605BD18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64ACE78-55DE-4C33-9B0E-1C3A52E071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2000"/>
                                        <p:tgtEl>
                                          <p:spTgt spid="7">
                                            <p:graphicEl>
                                              <a:dgm id="{764ACE78-55DE-4C33-9B0E-1C3A52E071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467BFDD-178E-4425-81C7-B78714DB27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7">
                                            <p:graphicEl>
                                              <a:dgm id="{B467BFDD-178E-4425-81C7-B78714DB27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792C245-785C-47A2-8B2A-2B4637014D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8" dur="2000"/>
                                        <p:tgtEl>
                                          <p:spTgt spid="7">
                                            <p:graphicEl>
                                              <a:dgm id="{C792C245-785C-47A2-8B2A-2B4637014D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F3B9B51-BF54-4603-B0F0-D453598057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1" dur="2000"/>
                                        <p:tgtEl>
                                          <p:spTgt spid="7">
                                            <p:graphicEl>
                                              <a:dgm id="{3F3B9B51-BF54-4603-B0F0-D453598057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01700BC-8B5A-4D3D-BD92-52535E1D66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6" dur="2000"/>
                                        <p:tgtEl>
                                          <p:spTgt spid="7">
                                            <p:graphicEl>
                                              <a:dgm id="{301700BC-8B5A-4D3D-BD92-52535E1D66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E1BE00E-68FF-4DED-B8B3-A5B5CDD98D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9" dur="2000"/>
                                        <p:tgtEl>
                                          <p:spTgt spid="7">
                                            <p:graphicEl>
                                              <a:dgm id="{1E1BE00E-68FF-4DED-B8B3-A5B5CDD98D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08EBC9C-EA99-4114-8205-DCE9A292BC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2000"/>
                                        <p:tgtEl>
                                          <p:spTgt spid="7">
                                            <p:graphicEl>
                                              <a:dgm id="{D08EBC9C-EA99-4114-8205-DCE9A292BC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B93A3E2-84C2-4470-86E1-263130B1F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7" dur="2000"/>
                                        <p:tgtEl>
                                          <p:spTgt spid="7">
                                            <p:graphicEl>
                                              <a:dgm id="{1B93A3E2-84C2-4470-86E1-263130B1F3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637D076-A0C1-4D77-9143-0EEF90AC8B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2" dur="2000"/>
                                        <p:tgtEl>
                                          <p:spTgt spid="7">
                                            <p:graphicEl>
                                              <a:dgm id="{7637D076-A0C1-4D77-9143-0EEF90AC8B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EBD6FAC-651C-4213-960B-653196A38D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5" dur="2000"/>
                                        <p:tgtEl>
                                          <p:spTgt spid="7">
                                            <p:graphicEl>
                                              <a:dgm id="{2EBD6FAC-651C-4213-960B-653196A38D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16C55D4-388D-48E9-9DAB-31CDC1C284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0" dur="2000"/>
                                        <p:tgtEl>
                                          <p:spTgt spid="7">
                                            <p:graphicEl>
                                              <a:dgm id="{216C55D4-388D-48E9-9DAB-31CDC1C284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FCE555F-A7C8-4E36-AAE9-68A2E0AED7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3" dur="2000"/>
                                        <p:tgtEl>
                                          <p:spTgt spid="7">
                                            <p:graphicEl>
                                              <a:dgm id="{CFCE555F-A7C8-4E36-AAE9-68A2E0AED7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130A78F-2F60-47C2-9F2D-EE148A5C4D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8" dur="2000"/>
                                        <p:tgtEl>
                                          <p:spTgt spid="7">
                                            <p:graphicEl>
                                              <a:dgm id="{F130A78F-2F60-47C2-9F2D-EE148A5C4D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D14F1E3-19DE-4452-AB5D-EBEE449CD8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1" dur="2000"/>
                                        <p:tgtEl>
                                          <p:spTgt spid="7">
                                            <p:graphicEl>
                                              <a:dgm id="{7D14F1E3-19DE-4452-AB5D-EBEE449CD8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CCBF3C3-8D82-4D3D-9281-4406F2A38A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6" dur="2000"/>
                                        <p:tgtEl>
                                          <p:spTgt spid="7">
                                            <p:graphicEl>
                                              <a:dgm id="{0CCBF3C3-8D82-4D3D-9281-4406F2A38A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AE0E093-08D4-4429-B7EB-BB36E6D456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9" dur="2000"/>
                                        <p:tgtEl>
                                          <p:spTgt spid="7">
                                            <p:graphicEl>
                                              <a:dgm id="{EAE0E093-08D4-4429-B7EB-BB36E6D456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Mastery learning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0118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539552" y="404664"/>
            <a:ext cx="7848872" cy="6120680"/>
          </a:xfrm>
        </p:spPr>
        <p:txBody>
          <a:bodyPr>
            <a:normAutofit lnSpcReduction="10000"/>
          </a:bodyPr>
          <a:lstStyle/>
          <a:p>
            <a:pPr fontAlgn="base"/>
            <a:r>
              <a:rPr lang="en-GB" dirty="0"/>
              <a:t>ChemCatalyst presentations are built with </a:t>
            </a:r>
            <a:r>
              <a:rPr lang="en-GB" b="1" dirty="0"/>
              <a:t>mastery learning</a:t>
            </a:r>
            <a:r>
              <a:rPr lang="en-GB" dirty="0"/>
              <a:t> in mind but are </a:t>
            </a:r>
            <a:r>
              <a:rPr lang="en-GB" b="1" dirty="0" smtClean="0"/>
              <a:t>flexible </a:t>
            </a:r>
            <a:r>
              <a:rPr lang="en-GB" dirty="0" smtClean="0"/>
              <a:t>enough </a:t>
            </a:r>
            <a:r>
              <a:rPr lang="en-GB" dirty="0"/>
              <a:t>to fit any teaching style</a:t>
            </a:r>
            <a:r>
              <a:rPr lang="en-GB" dirty="0" smtClean="0"/>
              <a:t>.</a:t>
            </a:r>
            <a:endParaRPr lang="en-GB" dirty="0"/>
          </a:p>
          <a:p>
            <a:pPr fontAlgn="base"/>
            <a:r>
              <a:rPr lang="en-GB" dirty="0"/>
              <a:t>Mastery learning insists that students must achieve a level of mastery (between 80-90%) of a topic before moving forward to the next</a:t>
            </a:r>
            <a:r>
              <a:rPr lang="en-GB" dirty="0" smtClean="0"/>
              <a:t>.</a:t>
            </a:r>
            <a:endParaRPr lang="en-GB" dirty="0"/>
          </a:p>
          <a:p>
            <a:pPr fontAlgn="base"/>
            <a:r>
              <a:rPr lang="en-GB" dirty="0"/>
              <a:t>If a student does not reach that level then they are given additional support in learning and reviewing the information until the work has been mastered</a:t>
            </a:r>
            <a:r>
              <a:rPr lang="en-GB" dirty="0" smtClean="0"/>
              <a:t>.</a:t>
            </a:r>
            <a:endParaRPr lang="en-GB" dirty="0"/>
          </a:p>
          <a:p>
            <a:pPr fontAlgn="base"/>
            <a:r>
              <a:rPr lang="en-GB" dirty="0"/>
              <a:t>All ChemCatalyst presentations are created on Microsoft PowerPoint and have the following characteristics </a:t>
            </a:r>
            <a:r>
              <a:rPr lang="en-GB" b="1" dirty="0"/>
              <a:t>inbuilt </a:t>
            </a:r>
            <a:r>
              <a:rPr lang="en-GB" dirty="0"/>
              <a:t>which develop mastery</a:t>
            </a:r>
            <a:r>
              <a:rPr lang="en-GB" dirty="0" smtClean="0"/>
              <a:t>:</a:t>
            </a:r>
            <a:endParaRPr lang="en-GB" dirty="0"/>
          </a:p>
          <a:p>
            <a:pPr lvl="1" fontAlgn="base"/>
            <a:r>
              <a:rPr lang="en-GB" dirty="0"/>
              <a:t>frequent practice questions including </a:t>
            </a:r>
            <a:r>
              <a:rPr lang="en-GB" b="1" dirty="0"/>
              <a:t>worked examples</a:t>
            </a:r>
            <a:endParaRPr lang="en-GB" dirty="0"/>
          </a:p>
          <a:p>
            <a:pPr lvl="1" fontAlgn="base"/>
            <a:r>
              <a:rPr lang="en-GB" dirty="0"/>
              <a:t>lists of specific </a:t>
            </a:r>
            <a:r>
              <a:rPr lang="en-GB" b="1" dirty="0"/>
              <a:t>past paper questions</a:t>
            </a:r>
            <a:endParaRPr lang="en-GB" dirty="0"/>
          </a:p>
          <a:p>
            <a:pPr lvl="1" fontAlgn="base"/>
            <a:r>
              <a:rPr lang="en-GB" dirty="0"/>
              <a:t>content delivered in small chunks</a:t>
            </a:r>
          </a:p>
          <a:p>
            <a:pPr lvl="1" fontAlgn="base"/>
            <a:r>
              <a:rPr lang="en-GB" dirty="0"/>
              <a:t>reminders for </a:t>
            </a:r>
            <a:r>
              <a:rPr lang="en-GB" b="1" dirty="0"/>
              <a:t>review</a:t>
            </a:r>
            <a:endParaRPr lang="en-GB" dirty="0"/>
          </a:p>
          <a:p>
            <a:pPr lvl="1" fontAlgn="base"/>
            <a:r>
              <a:rPr lang="en-GB" dirty="0"/>
              <a:t>content </a:t>
            </a:r>
            <a:r>
              <a:rPr lang="en-GB" b="1" dirty="0"/>
              <a:t>spaced and interleaved</a:t>
            </a:r>
            <a:r>
              <a:rPr lang="en-GB" dirty="0"/>
              <a:t> to ensure learning not performance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6069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Worked examples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2875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971" y="0"/>
            <a:ext cx="8207829" cy="762000"/>
          </a:xfrm>
        </p:spPr>
        <p:txBody>
          <a:bodyPr/>
          <a:lstStyle/>
          <a:p>
            <a:r>
              <a:rPr lang="en-GB" dirty="0" smtClean="0"/>
              <a:t>Problems involving mass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9356" y="707572"/>
            <a:ext cx="8305800" cy="838199"/>
          </a:xfrm>
        </p:spPr>
        <p:txBody>
          <a:bodyPr/>
          <a:lstStyle/>
          <a:p>
            <a:r>
              <a:rPr lang="en-GB" dirty="0" smtClean="0"/>
              <a:t>To begin with we need to be able to extract the correct information from a question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99356" y="1631130"/>
                <a:ext cx="8528957" cy="5009961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Sodium chloride can be made by reacting sodium and chlorine gas.</a:t>
                </a:r>
                <a:endParaRPr lang="en-GB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GB" sz="20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2Na</a:t>
                </a:r>
                <a:r>
                  <a:rPr lang="en-GB" sz="2000" b="1" baseline="-25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(s</a:t>
                </a:r>
                <a:r>
                  <a:rPr lang="en-GB" sz="2000" b="1" baseline="-25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GB" sz="20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+  </a:t>
                </a:r>
                <a:r>
                  <a:rPr lang="en-GB" sz="20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</a:t>
                </a:r>
                <a:r>
                  <a:rPr lang="en-GB" sz="2000" b="1" baseline="-25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2(g</a:t>
                </a:r>
                <a:r>
                  <a:rPr lang="en-GB" sz="2000" b="1" baseline="-25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GB" sz="20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GB" sz="20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   </a:t>
                </a:r>
                <a:r>
                  <a:rPr lang="en-GB" sz="20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2NaCl</a:t>
                </a:r>
                <a:r>
                  <a:rPr lang="en-GB" sz="2000" b="1" baseline="-25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(s</a:t>
                </a:r>
                <a:r>
                  <a:rPr lang="en-GB" sz="2000" b="1" baseline="-25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>
                  <a:lnSpc>
                    <a:spcPct val="150000"/>
                  </a:lnSpc>
                </a:pPr>
                <a:r>
                  <a:rPr lang="en-GB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What mass </a:t>
                </a:r>
                <a:r>
                  <a:rPr lang="en-GB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 sodium chloride which could be obtained </a:t>
                </a:r>
                <a:r>
                  <a:rPr lang="en-GB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from 69 </a:t>
                </a:r>
                <a:r>
                  <a:rPr lang="en-GB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 of </a:t>
                </a:r>
                <a:r>
                  <a:rPr lang="en-GB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sodium</a:t>
                </a:r>
                <a:r>
                  <a:rPr lang="en-GB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  <a:p>
                <a:endParaRPr lang="en-GB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/>
                <a:r>
                  <a:rPr lang="en-GB" i="1" dirty="0">
                    <a:solidFill>
                      <a:srgbClr val="526DB0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How many moles is 69g of sodium? </a:t>
                </a:r>
                <a:endParaRPr lang="en-GB" i="1" dirty="0">
                  <a:solidFill>
                    <a:srgbClr val="526DB0">
                      <a:lumMod val="50000"/>
                    </a:srgbClr>
                  </a:solidFill>
                  <a:latin typeface="Cambria Math"/>
                  <a:cs typeface="Times New Roman" panose="02020603050405020304" pitchFamily="18" charset="0"/>
                </a:endParaRPr>
              </a:p>
              <a:p>
                <a:pPr lvl="1"/>
                <a:r>
                  <a:rPr lang="en-GB" dirty="0">
                    <a:solidFill>
                      <a:srgbClr val="526DB0">
                        <a:lumMod val="50000"/>
                      </a:srgbClr>
                    </a:solidFill>
                    <a:cs typeface="Times New Roman" panose="02020603050405020304" pitchFamily="18" charset="0"/>
                  </a:rPr>
                  <a:t>				</a:t>
                </a:r>
                <a14:m>
                  <m:oMath xmlns:m="http://schemas.openxmlformats.org/officeDocument/2006/math">
                    <m:r>
                      <a:rPr lang="en-GB" sz="2400" i="1">
                        <a:solidFill>
                          <a:srgbClr val="526DB0">
                            <a:lumMod val="50000"/>
                          </a:srgbClr>
                        </a:solidFill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GB" sz="2400" i="1">
                            <a:solidFill>
                              <a:srgbClr val="526DB0">
                                <a:lumMod val="50000"/>
                              </a:srgb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GB" sz="2400" i="1">
                            <a:solidFill>
                              <a:srgbClr val="526DB0">
                                <a:lumMod val="50000"/>
                              </a:srgb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𝑚𝑎𝑠𝑠</m:t>
                        </m:r>
                      </m:num>
                      <m:den>
                        <m:r>
                          <a:rPr lang="en-GB" sz="2400" i="1">
                            <a:solidFill>
                              <a:srgbClr val="526DB0">
                                <a:lumMod val="50000"/>
                              </a:srgb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en-GB" sz="2400" i="1" baseline="-25000">
                            <a:solidFill>
                              <a:srgbClr val="526DB0">
                                <a:lumMod val="50000"/>
                              </a:srgb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𝑟</m:t>
                        </m:r>
                      </m:den>
                    </m:f>
                    <m:r>
                      <a:rPr lang="en-GB" sz="2400" i="1">
                        <a:solidFill>
                          <a:srgbClr val="526DB0">
                            <a:lumMod val="50000"/>
                          </a:srgbClr>
                        </a:solidFill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GB" sz="2400" i="1">
                            <a:solidFill>
                              <a:srgbClr val="526DB0">
                                <a:lumMod val="50000"/>
                              </a:srgb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GB" sz="2400" i="1">
                            <a:solidFill>
                              <a:srgbClr val="526DB0">
                                <a:lumMod val="50000"/>
                              </a:srgb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69</m:t>
                        </m:r>
                      </m:num>
                      <m:den>
                        <m:r>
                          <a:rPr lang="en-GB" sz="2400" i="1">
                            <a:solidFill>
                              <a:srgbClr val="526DB0">
                                <a:lumMod val="50000"/>
                              </a:srgb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23</m:t>
                        </m:r>
                      </m:den>
                    </m:f>
                    <m:r>
                      <a:rPr lang="en-GB" sz="2400" i="1">
                        <a:solidFill>
                          <a:srgbClr val="526DB0">
                            <a:lumMod val="50000"/>
                          </a:srgbClr>
                        </a:solidFill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r>
                      <a:rPr lang="en-GB" sz="2400">
                        <a:solidFill>
                          <a:srgbClr val="526DB0">
                            <a:lumMod val="50000"/>
                          </a:srgbClr>
                        </a:solidFill>
                        <a:latin typeface="Cambria Math"/>
                        <a:cs typeface="Times New Roman" panose="02020603050405020304" pitchFamily="18" charset="0"/>
                      </a:rPr>
                      <m:t>3 </m:t>
                    </m:r>
                    <m:r>
                      <m:rPr>
                        <m:sty m:val="p"/>
                      </m:rPr>
                      <a:rPr lang="en-GB" sz="2400">
                        <a:solidFill>
                          <a:srgbClr val="526DB0">
                            <a:lumMod val="50000"/>
                          </a:srgbClr>
                        </a:solidFill>
                        <a:latin typeface="Cambria Math"/>
                        <a:cs typeface="Times New Roman" panose="02020603050405020304" pitchFamily="18" charset="0"/>
                      </a:rPr>
                      <m:t>mol</m:t>
                    </m:r>
                  </m:oMath>
                </a14:m>
                <a:endParaRPr lang="en-GB" dirty="0">
                  <a:solidFill>
                    <a:srgbClr val="526DB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/>
                <a:endParaRPr lang="en-GB" dirty="0">
                  <a:solidFill>
                    <a:srgbClr val="526DB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/>
                <a:r>
                  <a:rPr lang="en-GB" dirty="0">
                    <a:solidFill>
                      <a:srgbClr val="526DB0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Look at the stoichiometric values. 2 mol of Na produces 2 mol of NaCl</a:t>
                </a:r>
              </a:p>
              <a:p>
                <a:pPr lvl="1"/>
                <a:endParaRPr lang="en-GB" dirty="0">
                  <a:solidFill>
                    <a:srgbClr val="526DB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/>
                <a:r>
                  <a:rPr lang="en-GB" dirty="0">
                    <a:solidFill>
                      <a:srgbClr val="526DB0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If </a:t>
                </a:r>
                <a:r>
                  <a:rPr lang="en-GB" b="1" dirty="0">
                    <a:solidFill>
                      <a:srgbClr val="526DB0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</a:t>
                </a:r>
                <a:r>
                  <a:rPr lang="en-GB" b="1" dirty="0">
                    <a:solidFill>
                      <a:srgbClr val="526DB0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mol </a:t>
                </a:r>
                <a:r>
                  <a:rPr lang="en-GB" dirty="0">
                    <a:solidFill>
                      <a:srgbClr val="526DB0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 Na produces </a:t>
                </a:r>
                <a:r>
                  <a:rPr lang="en-GB" b="1" dirty="0">
                    <a:solidFill>
                      <a:srgbClr val="526DB0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mol </a:t>
                </a:r>
                <a:r>
                  <a:rPr lang="en-GB" dirty="0">
                    <a:solidFill>
                      <a:srgbClr val="526DB0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 </a:t>
                </a:r>
                <a:r>
                  <a:rPr lang="en-GB" dirty="0">
                    <a:solidFill>
                      <a:srgbClr val="526DB0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NaCl, then </a:t>
                </a:r>
                <a:r>
                  <a:rPr lang="en-GB" b="1" dirty="0">
                    <a:solidFill>
                      <a:srgbClr val="526DB0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 mol </a:t>
                </a:r>
                <a:r>
                  <a:rPr lang="en-GB" dirty="0">
                    <a:solidFill>
                      <a:srgbClr val="526DB0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</a:t>
                </a:r>
                <a:r>
                  <a:rPr lang="en-GB" dirty="0">
                    <a:solidFill>
                      <a:srgbClr val="526DB0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Na produces </a:t>
                </a:r>
                <a:r>
                  <a:rPr lang="en-GB" b="1" dirty="0">
                    <a:solidFill>
                      <a:srgbClr val="526DB0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 </a:t>
                </a:r>
                <a:r>
                  <a:rPr lang="en-GB" b="1" dirty="0">
                    <a:solidFill>
                      <a:srgbClr val="526DB0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mol </a:t>
                </a:r>
                <a:r>
                  <a:rPr lang="en-GB" dirty="0">
                    <a:solidFill>
                      <a:srgbClr val="526DB0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 </a:t>
                </a:r>
                <a:r>
                  <a:rPr lang="en-GB" dirty="0">
                    <a:solidFill>
                      <a:srgbClr val="526DB0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NaCl.</a:t>
                </a:r>
              </a:p>
              <a:p>
                <a:pPr lvl="1"/>
                <a:endParaRPr lang="en-GB" dirty="0">
                  <a:solidFill>
                    <a:srgbClr val="526DB0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</a:pPr>
                <a:r>
                  <a:rPr lang="en-GB" i="1" dirty="0">
                    <a:solidFill>
                      <a:srgbClr val="526DB0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How </a:t>
                </a:r>
                <a:r>
                  <a:rPr lang="en-GB" i="1" dirty="0">
                    <a:solidFill>
                      <a:srgbClr val="526DB0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much mass is 3 mol </a:t>
                </a:r>
                <a:r>
                  <a:rPr lang="en-GB" i="1" dirty="0">
                    <a:solidFill>
                      <a:srgbClr val="526DB0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 </a:t>
                </a:r>
                <a:r>
                  <a:rPr lang="en-GB" i="1" dirty="0">
                    <a:solidFill>
                      <a:srgbClr val="526DB0">
                        <a:lumMod val="50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sodium chloride? </a:t>
                </a:r>
                <a:endParaRPr lang="en-GB" i="1" dirty="0">
                  <a:solidFill>
                    <a:srgbClr val="526DB0">
                      <a:lumMod val="50000"/>
                    </a:srgbClr>
                  </a:solidFill>
                  <a:latin typeface="Cambria Math"/>
                  <a:cs typeface="Times New Roman" panose="02020603050405020304" pitchFamily="18" charset="0"/>
                </a:endParaRPr>
              </a:p>
              <a:p>
                <a:pPr lvl="1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i="1">
                          <a:solidFill>
                            <a:srgbClr val="526DB0">
                              <a:lumMod val="50000"/>
                            </a:srgbClr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GB" sz="2000" i="1">
                          <a:solidFill>
                            <a:srgbClr val="526DB0">
                              <a:lumMod val="50000"/>
                            </a:srgbClr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𝑛</m:t>
                      </m:r>
                      <m:r>
                        <a:rPr lang="en-GB" sz="2000" i="1">
                          <a:solidFill>
                            <a:srgbClr val="526DB0">
                              <a:lumMod val="50000"/>
                            </a:srgbClr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× </m:t>
                      </m:r>
                      <m:r>
                        <a:rPr lang="en-GB" sz="2000" i="1">
                          <a:solidFill>
                            <a:srgbClr val="526DB0">
                              <a:lumMod val="50000"/>
                            </a:srgbClr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𝑀𝑟</m:t>
                      </m:r>
                      <m:r>
                        <a:rPr lang="en-GB" sz="2000" i="1">
                          <a:solidFill>
                            <a:srgbClr val="526DB0">
                              <a:lumMod val="50000"/>
                            </a:srgbClr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=3×58.5=</m:t>
                      </m:r>
                      <m:r>
                        <a:rPr lang="en-GB" sz="2000" b="1" i="1">
                          <a:solidFill>
                            <a:srgbClr val="526DB0">
                              <a:lumMod val="50000"/>
                            </a:srgbClr>
                          </a:solidFill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𝟏𝟕𝟓</m:t>
                      </m:r>
                      <m:r>
                        <a:rPr lang="en-GB" sz="2000" b="1" i="1">
                          <a:solidFill>
                            <a:srgbClr val="526DB0">
                              <a:lumMod val="50000"/>
                            </a:srgbClr>
                          </a:solidFill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GB" sz="2000" b="1" i="1">
                          <a:solidFill>
                            <a:srgbClr val="526DB0">
                              <a:lumMod val="50000"/>
                            </a:srgbClr>
                          </a:solidFill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𝟓</m:t>
                      </m:r>
                      <m:r>
                        <a:rPr lang="en-GB" sz="2000" b="1" i="1">
                          <a:solidFill>
                            <a:srgbClr val="526DB0">
                              <a:lumMod val="50000"/>
                            </a:srgbClr>
                          </a:solidFill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𝒈</m:t>
                      </m:r>
                    </m:oMath>
                  </m:oMathPara>
                </a14:m>
                <a:endParaRPr lang="en-GB" sz="20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GB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356" y="1631130"/>
                <a:ext cx="8528957" cy="5009961"/>
              </a:xfrm>
              <a:prstGeom prst="rect">
                <a:avLst/>
              </a:prstGeom>
              <a:blipFill rotWithShape="1">
                <a:blip r:embed="rId3"/>
                <a:stretch>
                  <a:fillRect l="-500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/>
          <p:cNvCxnSpPr/>
          <p:nvPr/>
        </p:nvCxnSpPr>
        <p:spPr>
          <a:xfrm flipH="1" flipV="1">
            <a:off x="3189515" y="2460171"/>
            <a:ext cx="838200" cy="187234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5257800" y="2460171"/>
            <a:ext cx="805544" cy="187234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881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4437" y="0"/>
            <a:ext cx="6457950" cy="1293028"/>
          </a:xfrm>
        </p:spPr>
        <p:txBody>
          <a:bodyPr/>
          <a:lstStyle/>
          <a:p>
            <a:r>
              <a:rPr lang="en-GB" dirty="0" smtClean="0"/>
              <a:t>calculating K</a:t>
            </a:r>
            <a:r>
              <a:rPr lang="en-GB" baseline="-25000" dirty="0" smtClean="0"/>
              <a:t>c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091" y="1413164"/>
            <a:ext cx="8645236" cy="5444836"/>
          </a:xfrm>
        </p:spPr>
        <p:txBody>
          <a:bodyPr>
            <a:normAutofit/>
          </a:bodyPr>
          <a:lstStyle/>
          <a:p>
            <a:r>
              <a:rPr lang="en-GB" b="1" i="1" dirty="0" smtClean="0">
                <a:solidFill>
                  <a:srgbClr val="002060"/>
                </a:solidFill>
              </a:rPr>
              <a:t>When 0.40 </a:t>
            </a:r>
            <a:r>
              <a:rPr lang="en-GB" b="1" i="1" dirty="0">
                <a:solidFill>
                  <a:srgbClr val="002060"/>
                </a:solidFill>
              </a:rPr>
              <a:t>mol of hydrogen gas and </a:t>
            </a:r>
            <a:r>
              <a:rPr lang="en-GB" b="1" i="1" dirty="0" smtClean="0">
                <a:solidFill>
                  <a:srgbClr val="002060"/>
                </a:solidFill>
              </a:rPr>
              <a:t>0.30 </a:t>
            </a:r>
            <a:r>
              <a:rPr lang="en-GB" b="1" i="1" dirty="0">
                <a:solidFill>
                  <a:srgbClr val="002060"/>
                </a:solidFill>
              </a:rPr>
              <a:t>mol of iodine gas are heated </a:t>
            </a:r>
            <a:r>
              <a:rPr lang="en-GB" b="1" i="1" dirty="0" smtClean="0">
                <a:solidFill>
                  <a:srgbClr val="002060"/>
                </a:solidFill>
              </a:rPr>
              <a:t>until equilibrium is achieved. At </a:t>
            </a:r>
            <a:r>
              <a:rPr lang="en-GB" b="1" i="1" dirty="0">
                <a:solidFill>
                  <a:srgbClr val="002060"/>
                </a:solidFill>
              </a:rPr>
              <a:t>equilibrium </a:t>
            </a:r>
            <a:r>
              <a:rPr lang="en-GB" b="1" i="1" dirty="0" smtClean="0">
                <a:solidFill>
                  <a:srgbClr val="002060"/>
                </a:solidFill>
              </a:rPr>
              <a:t>the mixture contains 0.52 </a:t>
            </a:r>
            <a:r>
              <a:rPr lang="en-GB" b="1" i="1" dirty="0">
                <a:solidFill>
                  <a:srgbClr val="002060"/>
                </a:solidFill>
              </a:rPr>
              <a:t>mol of hydrogen </a:t>
            </a:r>
            <a:r>
              <a:rPr lang="en-GB" b="1" i="1" dirty="0" smtClean="0">
                <a:solidFill>
                  <a:srgbClr val="002060"/>
                </a:solidFill>
              </a:rPr>
              <a:t>iodide</a:t>
            </a:r>
          </a:p>
          <a:p>
            <a:r>
              <a:rPr lang="en-GB" dirty="0" smtClean="0"/>
              <a:t>It is often best to draw a quick table as you are learning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Is there a problem? We don’t have a volume – how can we calculate the concentration?</a:t>
            </a:r>
          </a:p>
          <a:p>
            <a:r>
              <a:rPr lang="en-GB" dirty="0" smtClean="0"/>
              <a:t>This is </a:t>
            </a:r>
            <a:r>
              <a:rPr lang="en-GB" b="1" dirty="0" smtClean="0"/>
              <a:t>often</a:t>
            </a:r>
            <a:r>
              <a:rPr lang="en-GB" dirty="0" smtClean="0"/>
              <a:t> the case but if you don’t get a volume you won’t need it! The value V will be cancelled out in the K</a:t>
            </a:r>
            <a:r>
              <a:rPr lang="en-GB" baseline="-25000" dirty="0" smtClean="0"/>
              <a:t>c</a:t>
            </a:r>
            <a:r>
              <a:rPr lang="en-GB" dirty="0" smtClean="0"/>
              <a:t> expression</a:t>
            </a:r>
          </a:p>
          <a:p>
            <a:pPr marL="0" indent="0">
              <a:buNone/>
            </a:pPr>
            <a:endParaRPr lang="en-GB" b="1" i="1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462" y="0"/>
            <a:ext cx="3808029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>
                <a:ln w="11430"/>
                <a:gradFill>
                  <a:gsLst>
                    <a:gs pos="25000">
                      <a:srgbClr val="FE801A">
                        <a:satMod val="155000"/>
                      </a:srgbClr>
                    </a:gs>
                    <a:gs pos="100000">
                      <a:srgbClr val="FE801A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</a:t>
            </a:r>
            <a:r>
              <a:rPr lang="en-US" sz="4800" b="1" spc="50" baseline="-25000" dirty="0">
                <a:ln w="11430"/>
                <a:gradFill>
                  <a:gsLst>
                    <a:gs pos="25000">
                      <a:srgbClr val="FE801A">
                        <a:satMod val="155000"/>
                      </a:srgbClr>
                    </a:gs>
                    <a:gs pos="100000">
                      <a:srgbClr val="FE801A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r>
              <a:rPr lang="en-US" sz="4800" b="1" spc="50" dirty="0">
                <a:ln w="11430"/>
                <a:gradFill>
                  <a:gsLst>
                    <a:gs pos="25000">
                      <a:srgbClr val="FE801A">
                        <a:satMod val="155000"/>
                      </a:srgbClr>
                    </a:gs>
                    <a:gs pos="100000">
                      <a:srgbClr val="FE801A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+ I</a:t>
            </a:r>
            <a:r>
              <a:rPr lang="en-US" sz="4800" b="1" spc="50" baseline="-25000" dirty="0">
                <a:ln w="11430"/>
                <a:gradFill>
                  <a:gsLst>
                    <a:gs pos="25000">
                      <a:srgbClr val="FE801A">
                        <a:satMod val="155000"/>
                      </a:srgbClr>
                    </a:gs>
                    <a:gs pos="100000">
                      <a:srgbClr val="FE801A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r>
              <a:rPr lang="en-US" sz="4800" b="1" spc="50" dirty="0">
                <a:ln w="11430"/>
                <a:gradFill>
                  <a:gsLst>
                    <a:gs pos="25000">
                      <a:srgbClr val="FE801A">
                        <a:satMod val="155000"/>
                      </a:srgbClr>
                    </a:gs>
                    <a:gs pos="100000">
                      <a:srgbClr val="FE801A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⇌ 2HI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0387453"/>
              </p:ext>
            </p:extLst>
          </p:nvPr>
        </p:nvGraphicFramePr>
        <p:xfrm>
          <a:off x="609600" y="3045691"/>
          <a:ext cx="8077200" cy="17526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019300"/>
                <a:gridCol w="2019300"/>
                <a:gridCol w="2019300"/>
                <a:gridCol w="2019300"/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H</a:t>
                      </a:r>
                      <a:r>
                        <a:rPr lang="en-GB" baseline="-25000" dirty="0" smtClean="0"/>
                        <a:t>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I</a:t>
                      </a:r>
                      <a:r>
                        <a:rPr lang="en-GB" baseline="-25000" dirty="0" smtClean="0"/>
                        <a:t>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en-GB" dirty="0" smtClean="0"/>
                        <a:t>HI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Moles</a:t>
                      </a:r>
                      <a:r>
                        <a:rPr lang="en-GB" baseline="0" dirty="0" smtClean="0"/>
                        <a:t> at start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rgbClr val="002060"/>
                          </a:solidFill>
                        </a:rPr>
                        <a:t>0.4</a:t>
                      </a:r>
                      <a:endParaRPr lang="en-GB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rgbClr val="002060"/>
                          </a:solidFill>
                        </a:rPr>
                        <a:t>0.30</a:t>
                      </a:r>
                      <a:endParaRPr lang="en-GB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Moles at eq.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(0.4-0.26)</a:t>
                      </a:r>
                    </a:p>
                    <a:p>
                      <a:r>
                        <a:rPr lang="en-GB" b="1" dirty="0" smtClean="0"/>
                        <a:t>0.14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(0.30-0.26)</a:t>
                      </a:r>
                    </a:p>
                    <a:p>
                      <a:r>
                        <a:rPr lang="en-GB" b="1" dirty="0" smtClean="0"/>
                        <a:t>0.04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rgbClr val="002060"/>
                          </a:solidFill>
                        </a:rPr>
                        <a:t>0.52 (</a:t>
                      </a:r>
                      <a:r>
                        <a:rPr lang="en-GB" b="1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en-GB" b="1" dirty="0" smtClean="0">
                          <a:solidFill>
                            <a:srgbClr val="002060"/>
                          </a:solidFill>
                        </a:rPr>
                        <a:t> x 0.26)</a:t>
                      </a:r>
                      <a:endParaRPr lang="en-GB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Conc.</a:t>
                      </a:r>
                      <a:r>
                        <a:rPr lang="en-GB" baseline="30000" dirty="0" err="1" smtClean="0"/>
                        <a:t>n</a:t>
                      </a:r>
                      <a:r>
                        <a:rPr lang="en-GB" baseline="0" dirty="0" smtClean="0"/>
                        <a:t> at eq.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0.14/V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0.04/V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0.52/V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3166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Repeat practice and starter activities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2875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everal balancing glass pebbles : Free Stock Phot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18"/>
          <a:stretch/>
        </p:blipFill>
        <p:spPr bwMode="auto">
          <a:xfrm>
            <a:off x="0" y="-10886"/>
            <a:ext cx="9146721" cy="686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Starter 4: Balancing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Balance the following equation:</a:t>
            </a:r>
          </a:p>
          <a:p>
            <a:endParaRPr lang="en-GB" dirty="0"/>
          </a:p>
          <a:p>
            <a:endParaRPr lang="en-GB" dirty="0" smtClean="0"/>
          </a:p>
        </p:txBody>
      </p:sp>
      <p:sp>
        <p:nvSpPr>
          <p:cNvPr id="4" name="Rectangle 3"/>
          <p:cNvSpPr/>
          <p:nvPr/>
        </p:nvSpPr>
        <p:spPr>
          <a:xfrm>
            <a:off x="-2721" y="5562600"/>
            <a:ext cx="914400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pt-BR" sz="2800" b="1" dirty="0">
                <a:solidFill>
                  <a:prstClr val="black"/>
                </a:solidFill>
              </a:rPr>
              <a:t>.....CoCl</a:t>
            </a:r>
            <a:r>
              <a:rPr lang="pt-BR" sz="2800" b="1" baseline="-25000" dirty="0">
                <a:solidFill>
                  <a:prstClr val="black"/>
                </a:solidFill>
              </a:rPr>
              <a:t>2</a:t>
            </a:r>
            <a:r>
              <a:rPr lang="pt-BR" sz="2800" b="1" dirty="0">
                <a:solidFill>
                  <a:prstClr val="black"/>
                </a:solidFill>
              </a:rPr>
              <a:t>.6H</a:t>
            </a:r>
            <a:r>
              <a:rPr lang="pt-BR" sz="2800" b="1" baseline="-25000" dirty="0">
                <a:solidFill>
                  <a:prstClr val="black"/>
                </a:solidFill>
              </a:rPr>
              <a:t>2</a:t>
            </a:r>
            <a:r>
              <a:rPr lang="pt-BR" sz="2800" b="1" dirty="0">
                <a:solidFill>
                  <a:prstClr val="black"/>
                </a:solidFill>
              </a:rPr>
              <a:t>O </a:t>
            </a:r>
            <a:r>
              <a:rPr lang="pt-BR" sz="2800" b="1" dirty="0">
                <a:solidFill>
                  <a:prstClr val="black"/>
                </a:solidFill>
              </a:rPr>
              <a:t>+ </a:t>
            </a:r>
            <a:r>
              <a:rPr lang="pt-BR" sz="2800" b="1" dirty="0">
                <a:solidFill>
                  <a:prstClr val="black"/>
                </a:solidFill>
              </a:rPr>
              <a:t>..... </a:t>
            </a:r>
            <a:r>
              <a:rPr lang="pt-BR" sz="2800" b="1" dirty="0">
                <a:solidFill>
                  <a:prstClr val="black"/>
                </a:solidFill>
              </a:rPr>
              <a:t>SOCl</a:t>
            </a:r>
            <a:r>
              <a:rPr lang="pt-BR" sz="2800" b="1" baseline="-25000" dirty="0">
                <a:solidFill>
                  <a:prstClr val="black"/>
                </a:solidFill>
              </a:rPr>
              <a:t>2</a:t>
            </a:r>
            <a:r>
              <a:rPr lang="pt-BR" sz="2800" b="1" dirty="0">
                <a:solidFill>
                  <a:prstClr val="black"/>
                </a:solidFill>
              </a:rPr>
              <a:t> </a:t>
            </a:r>
            <a:r>
              <a:rPr lang="pt-BR" sz="2800" b="1" dirty="0">
                <a:solidFill>
                  <a:prstClr val="black"/>
                </a:solidFill>
                <a:sym typeface="Wingdings" panose="05000000000000000000" pitchFamily="2" charset="2"/>
              </a:rPr>
              <a:t></a:t>
            </a:r>
            <a:r>
              <a:rPr lang="pt-BR" sz="2800" b="1" dirty="0">
                <a:solidFill>
                  <a:prstClr val="black"/>
                </a:solidFill>
              </a:rPr>
              <a:t> </a:t>
            </a:r>
            <a:r>
              <a:rPr lang="pt-BR" sz="2800" b="1" dirty="0">
                <a:solidFill>
                  <a:prstClr val="black"/>
                </a:solidFill>
              </a:rPr>
              <a:t>.....CoCl</a:t>
            </a:r>
            <a:r>
              <a:rPr lang="pt-BR" sz="2800" b="1" baseline="-25000" dirty="0">
                <a:solidFill>
                  <a:prstClr val="black"/>
                </a:solidFill>
              </a:rPr>
              <a:t>2</a:t>
            </a:r>
            <a:r>
              <a:rPr lang="pt-BR" sz="2800" b="1" dirty="0">
                <a:solidFill>
                  <a:prstClr val="black"/>
                </a:solidFill>
              </a:rPr>
              <a:t> </a:t>
            </a:r>
            <a:r>
              <a:rPr lang="pt-BR" sz="2800" b="1" dirty="0">
                <a:solidFill>
                  <a:prstClr val="black"/>
                </a:solidFill>
              </a:rPr>
              <a:t>+ </a:t>
            </a:r>
            <a:r>
              <a:rPr lang="pt-BR" sz="2800" b="1" dirty="0">
                <a:solidFill>
                  <a:prstClr val="black"/>
                </a:solidFill>
              </a:rPr>
              <a:t>.....</a:t>
            </a:r>
            <a:r>
              <a:rPr lang="pt-BR" sz="2800" b="1" dirty="0">
                <a:solidFill>
                  <a:prstClr val="black"/>
                </a:solidFill>
              </a:rPr>
              <a:t>SO</a:t>
            </a:r>
            <a:r>
              <a:rPr lang="pt-BR" sz="2800" b="1" baseline="-25000" dirty="0">
                <a:solidFill>
                  <a:prstClr val="black"/>
                </a:solidFill>
              </a:rPr>
              <a:t>2</a:t>
            </a:r>
            <a:r>
              <a:rPr lang="pt-BR" sz="2800" b="1" dirty="0">
                <a:solidFill>
                  <a:prstClr val="black"/>
                </a:solidFill>
              </a:rPr>
              <a:t> + </a:t>
            </a:r>
            <a:r>
              <a:rPr lang="pt-BR" sz="2800" b="1" dirty="0">
                <a:solidFill>
                  <a:prstClr val="black"/>
                </a:solidFill>
              </a:rPr>
              <a:t>.....</a:t>
            </a:r>
            <a:r>
              <a:rPr lang="pt-BR" sz="2800" b="1" dirty="0">
                <a:solidFill>
                  <a:prstClr val="black"/>
                </a:solidFill>
              </a:rPr>
              <a:t>HCl </a:t>
            </a:r>
            <a:endParaRPr lang="en-GB" sz="2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404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Welcome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 smtClean="0"/>
              <a:t>Thank you for downloading the sample presentation</a:t>
            </a:r>
          </a:p>
          <a:p>
            <a:r>
              <a:rPr lang="en-GB" dirty="0" smtClean="0"/>
              <a:t>On the slides that follow, please find examples of the different types of content which </a:t>
            </a:r>
            <a:r>
              <a:rPr lang="en-GB" b="1" dirty="0" smtClean="0"/>
              <a:t>ChemCatalyst</a:t>
            </a:r>
            <a:r>
              <a:rPr lang="en-GB" dirty="0" smtClean="0"/>
              <a:t> presentations include</a:t>
            </a:r>
          </a:p>
          <a:p>
            <a:r>
              <a:rPr lang="en-GB" b="1" dirty="0" smtClean="0"/>
              <a:t>ChemCatalyst</a:t>
            </a:r>
            <a:r>
              <a:rPr lang="en-GB" dirty="0" smtClean="0"/>
              <a:t> presentations are available for the </a:t>
            </a:r>
            <a:r>
              <a:rPr lang="en-GB" b="1" dirty="0" smtClean="0"/>
              <a:t>entire</a:t>
            </a:r>
            <a:r>
              <a:rPr lang="en-GB" dirty="0" smtClean="0"/>
              <a:t> AQA, </a:t>
            </a:r>
            <a:r>
              <a:rPr lang="en-GB" dirty="0" err="1" smtClean="0"/>
              <a:t>EdExcel</a:t>
            </a:r>
            <a:r>
              <a:rPr lang="en-GB" dirty="0" smtClean="0"/>
              <a:t> and CIE AS Chemistry course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226879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Clear explanation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2875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Doubling up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95400"/>
            <a:ext cx="8153400" cy="4952999"/>
          </a:xfrm>
        </p:spPr>
        <p:txBody>
          <a:bodyPr/>
          <a:lstStyle/>
          <a:p>
            <a:r>
              <a:rPr lang="en-GB" dirty="0" smtClean="0"/>
              <a:t>We use the prefixes:</a:t>
            </a:r>
          </a:p>
          <a:p>
            <a:pPr marL="0" indent="0">
              <a:buNone/>
            </a:pPr>
            <a:r>
              <a:rPr lang="en-GB" sz="3600" b="1" i="1" dirty="0"/>
              <a:t>	</a:t>
            </a:r>
            <a:r>
              <a:rPr lang="en-GB" sz="3600" b="1" i="1" dirty="0" smtClean="0"/>
              <a:t>di-	tri-	tetra-</a:t>
            </a:r>
          </a:p>
          <a:p>
            <a:r>
              <a:rPr lang="en-GB" dirty="0" smtClean="0"/>
              <a:t>To show </a:t>
            </a:r>
            <a:r>
              <a:rPr lang="en-GB" b="1" dirty="0" smtClean="0"/>
              <a:t>multiple functional groups</a:t>
            </a:r>
            <a:endParaRPr lang="en-GB" b="1" dirty="0"/>
          </a:p>
        </p:txBody>
      </p:sp>
      <p:pic>
        <p:nvPicPr>
          <p:cNvPr id="7170" name="Picture 2" descr="https://upload.wikimedia.org/wikipedia/commons/thumb/6/6b/2%2C2-Dimethylbutane-3D-balls.png/640px-2%2C2-Dimethylbutane-3D-ball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57" y="2971800"/>
            <a:ext cx="4876800" cy="354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953000" y="5943600"/>
            <a:ext cx="376859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CH</a:t>
            </a:r>
            <a:r>
              <a:rPr lang="en-US" sz="3600" baseline="-2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C(CH</a:t>
            </a:r>
            <a:r>
              <a:rPr lang="en-US" sz="3600" baseline="-2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</a:t>
            </a:r>
            <a:r>
              <a:rPr lang="en-US" sz="3600" baseline="-2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CH</a:t>
            </a:r>
            <a:r>
              <a:rPr lang="en-US" sz="3600" baseline="-2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CH</a:t>
            </a:r>
            <a:r>
              <a:rPr lang="en-US" sz="3600" baseline="-2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</a:t>
            </a:r>
            <a:endParaRPr lang="en-US" sz="5400" baseline="-25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14800" y="2950029"/>
            <a:ext cx="43941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2,2-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94D7E4">
                    <a:lumMod val="50000"/>
                  </a:srgb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di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methylbutane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408" y="3810000"/>
            <a:ext cx="2221551" cy="2015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File:2,2-dimetilbutāns.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876" y="457200"/>
            <a:ext cx="2282340" cy="17526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8898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0" y="-152400"/>
            <a:ext cx="3429000" cy="724936"/>
          </a:xfrm>
        </p:spPr>
        <p:txBody>
          <a:bodyPr>
            <a:noAutofit/>
          </a:bodyPr>
          <a:lstStyle/>
          <a:p>
            <a:pPr algn="ctr"/>
            <a:r>
              <a:rPr lang="en-GB" sz="1600" b="1" dirty="0" smtClean="0">
                <a:solidFill>
                  <a:schemeClr val="tx1"/>
                </a:solidFill>
              </a:rPr>
              <a:t>How structure effects physical properties</a:t>
            </a:r>
            <a:endParaRPr lang="en-GB" sz="1600" b="1" dirty="0">
              <a:solidFill>
                <a:schemeClr val="tx1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25173"/>
              </p:ext>
            </p:extLst>
          </p:nvPr>
        </p:nvGraphicFramePr>
        <p:xfrm>
          <a:off x="228600" y="1055040"/>
          <a:ext cx="8686800" cy="565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angle 3"/>
          <p:cNvSpPr/>
          <p:nvPr/>
        </p:nvSpPr>
        <p:spPr>
          <a:xfrm>
            <a:off x="533400" y="381000"/>
            <a:ext cx="39624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all" dirty="0">
                <a:ln w="0"/>
                <a:gradFill flip="none">
                  <a:gsLst>
                    <a:gs pos="0">
                      <a:srgbClr val="759AA5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759AA5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759AA5">
                        <a:shade val="65000"/>
                        <a:satMod val="130000"/>
                      </a:srgbClr>
                    </a:gs>
                    <a:gs pos="92000">
                      <a:srgbClr val="759AA5">
                        <a:shade val="50000"/>
                        <a:satMod val="120000"/>
                      </a:srgbClr>
                    </a:gs>
                    <a:gs pos="100000">
                      <a:srgbClr val="759AA5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Giant molecular</a:t>
            </a:r>
            <a:endParaRPr lang="en-US" sz="2800" b="1" cap="all" dirty="0">
              <a:ln w="0"/>
              <a:gradFill flip="none">
                <a:gsLst>
                  <a:gs pos="0">
                    <a:srgbClr val="759AA5">
                      <a:tint val="75000"/>
                      <a:shade val="75000"/>
                      <a:satMod val="170000"/>
                    </a:srgbClr>
                  </a:gs>
                  <a:gs pos="49000">
                    <a:srgbClr val="759AA5">
                      <a:tint val="88000"/>
                      <a:shade val="65000"/>
                      <a:satMod val="172000"/>
                    </a:srgbClr>
                  </a:gs>
                  <a:gs pos="50000">
                    <a:srgbClr val="759AA5">
                      <a:shade val="65000"/>
                      <a:satMod val="130000"/>
                    </a:srgbClr>
                  </a:gs>
                  <a:gs pos="92000">
                    <a:srgbClr val="759AA5">
                      <a:shade val="50000"/>
                      <a:satMod val="120000"/>
                    </a:srgbClr>
                  </a:gs>
                  <a:gs pos="100000">
                    <a:srgbClr val="759AA5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1258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</a:t>
            </a:r>
            <a:r>
              <a:rPr lang="en-GB" dirty="0" smtClean="0"/>
              <a:t>roducing </a:t>
            </a:r>
            <a:r>
              <a:rPr lang="en-GB" dirty="0" smtClean="0"/>
              <a:t>ammonia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The </a:t>
            </a:r>
            <a:r>
              <a:rPr lang="en-GB" b="1" dirty="0" smtClean="0"/>
              <a:t>ammonium salts can also act a source of ammonia </a:t>
            </a:r>
          </a:p>
          <a:p>
            <a:r>
              <a:rPr lang="en-GB" dirty="0" smtClean="0"/>
              <a:t>When competing with </a:t>
            </a:r>
            <a:r>
              <a:rPr lang="en-GB" b="1" dirty="0" smtClean="0">
                <a:solidFill>
                  <a:schemeClr val="accent3"/>
                </a:solidFill>
              </a:rPr>
              <a:t>stronger</a:t>
            </a:r>
            <a:r>
              <a:rPr lang="en-GB" dirty="0" smtClean="0">
                <a:solidFill>
                  <a:schemeClr val="accent3"/>
                </a:solidFill>
              </a:rPr>
              <a:t> bases </a:t>
            </a:r>
            <a:r>
              <a:rPr lang="en-GB" dirty="0" smtClean="0"/>
              <a:t>the hydrogen ion is lost and ammonia is produced</a:t>
            </a:r>
          </a:p>
          <a:p>
            <a:pPr marL="0" indent="0" algn="ctr">
              <a:buNone/>
            </a:pPr>
            <a:r>
              <a:rPr lang="en-GB" dirty="0" smtClean="0">
                <a:sym typeface="Wingdings" panose="05000000000000000000" pitchFamily="2" charset="2"/>
              </a:rPr>
              <a:t>NH</a:t>
            </a:r>
            <a:r>
              <a:rPr lang="en-GB" baseline="-25000" dirty="0" smtClean="0">
                <a:sym typeface="Wingdings" panose="05000000000000000000" pitchFamily="2" charset="2"/>
              </a:rPr>
              <a:t>4</a:t>
            </a:r>
            <a:r>
              <a:rPr lang="en-GB" dirty="0" smtClean="0">
                <a:sym typeface="Wingdings" panose="05000000000000000000" pitchFamily="2" charset="2"/>
              </a:rPr>
              <a:t>Cl + </a:t>
            </a:r>
            <a:r>
              <a:rPr lang="en-GB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NaOH</a:t>
            </a:r>
            <a:r>
              <a:rPr lang="en-GB" dirty="0" smtClean="0">
                <a:sym typeface="Wingdings" panose="05000000000000000000" pitchFamily="2" charset="2"/>
              </a:rPr>
              <a:t>  Na</a:t>
            </a:r>
            <a:r>
              <a:rPr lang="en-GB" dirty="0" smtClean="0"/>
              <a:t>Cl + NH</a:t>
            </a:r>
            <a:r>
              <a:rPr lang="en-GB" baseline="-25000" dirty="0" smtClean="0"/>
              <a:t>3</a:t>
            </a:r>
            <a:r>
              <a:rPr lang="en-GB" dirty="0" smtClean="0"/>
              <a:t> + H</a:t>
            </a:r>
            <a:r>
              <a:rPr lang="en-GB" baseline="-25000" dirty="0" smtClean="0"/>
              <a:t>2</a:t>
            </a:r>
            <a:r>
              <a:rPr lang="en-GB" dirty="0" smtClean="0"/>
              <a:t>O</a:t>
            </a:r>
          </a:p>
          <a:p>
            <a:pPr marL="0" indent="0" algn="ctr">
              <a:buNone/>
            </a:pPr>
            <a:r>
              <a:rPr lang="en-GB" dirty="0" smtClean="0">
                <a:sym typeface="Wingdings" panose="05000000000000000000" pitchFamily="2" charset="2"/>
              </a:rPr>
              <a:t>2NH</a:t>
            </a:r>
            <a:r>
              <a:rPr lang="en-GB" baseline="-25000" dirty="0" smtClean="0">
                <a:sym typeface="Wingdings" panose="05000000000000000000" pitchFamily="2" charset="2"/>
              </a:rPr>
              <a:t>4</a:t>
            </a:r>
            <a:r>
              <a:rPr lang="en-GB" dirty="0" smtClean="0">
                <a:sym typeface="Wingdings" panose="05000000000000000000" pitchFamily="2" charset="2"/>
              </a:rPr>
              <a:t>Cl </a:t>
            </a:r>
            <a:r>
              <a:rPr lang="en-GB" dirty="0">
                <a:sym typeface="Wingdings" panose="05000000000000000000" pitchFamily="2" charset="2"/>
              </a:rPr>
              <a:t>+ </a:t>
            </a:r>
            <a:r>
              <a:rPr lang="en-GB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MgO</a:t>
            </a:r>
            <a:r>
              <a:rPr lang="en-GB" dirty="0" smtClean="0">
                <a:sym typeface="Wingdings" panose="05000000000000000000" pitchFamily="2" charset="2"/>
              </a:rPr>
              <a:t> </a:t>
            </a:r>
            <a:r>
              <a:rPr lang="en-GB" dirty="0">
                <a:sym typeface="Wingdings" panose="05000000000000000000" pitchFamily="2" charset="2"/>
              </a:rPr>
              <a:t> </a:t>
            </a:r>
            <a:r>
              <a:rPr lang="en-GB" dirty="0" smtClean="0">
                <a:sym typeface="Wingdings" panose="05000000000000000000" pitchFamily="2" charset="2"/>
              </a:rPr>
              <a:t>Mg</a:t>
            </a:r>
            <a:r>
              <a:rPr lang="en-GB" dirty="0" smtClean="0"/>
              <a:t>Cl</a:t>
            </a:r>
            <a:r>
              <a:rPr lang="en-GB" baseline="-25000" dirty="0" smtClean="0"/>
              <a:t>2</a:t>
            </a:r>
            <a:r>
              <a:rPr lang="en-GB" dirty="0" smtClean="0"/>
              <a:t> </a:t>
            </a:r>
            <a:r>
              <a:rPr lang="en-GB" dirty="0"/>
              <a:t>+ </a:t>
            </a:r>
            <a:r>
              <a:rPr lang="en-GB" dirty="0" smtClean="0"/>
              <a:t>2NH</a:t>
            </a:r>
            <a:r>
              <a:rPr lang="en-GB" baseline="-25000" dirty="0" smtClean="0"/>
              <a:t>3</a:t>
            </a:r>
            <a:r>
              <a:rPr lang="en-GB" dirty="0" smtClean="0"/>
              <a:t> </a:t>
            </a:r>
            <a:r>
              <a:rPr lang="en-GB" dirty="0"/>
              <a:t>+ H</a:t>
            </a:r>
            <a:r>
              <a:rPr lang="en-GB" baseline="-25000" dirty="0"/>
              <a:t>2</a:t>
            </a:r>
            <a:r>
              <a:rPr lang="en-GB" dirty="0"/>
              <a:t>O</a:t>
            </a:r>
          </a:p>
          <a:p>
            <a:pPr marL="0" indent="0" algn="ctr">
              <a:buNone/>
            </a:pPr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2424113" y="4604657"/>
            <a:ext cx="4295775" cy="1905000"/>
            <a:chOff x="2514600" y="4604657"/>
            <a:chExt cx="4295775" cy="1905000"/>
          </a:xfrm>
        </p:grpSpPr>
        <p:sp>
          <p:nvSpPr>
            <p:cNvPr id="4" name="TextBox 3"/>
            <p:cNvSpPr txBox="1"/>
            <p:nvPr/>
          </p:nvSpPr>
          <p:spPr>
            <a:xfrm>
              <a:off x="2514600" y="5309328"/>
              <a:ext cx="1905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solidFill>
                    <a:srgbClr val="E66C7D"/>
                  </a:solidFill>
                </a:rPr>
                <a:t>Damp red litmus paper turns </a:t>
              </a:r>
              <a:r>
                <a:rPr lang="en-GB" b="1" dirty="0">
                  <a:solidFill>
                    <a:srgbClr val="E66C7D"/>
                  </a:solidFill>
                </a:rPr>
                <a:t>blue</a:t>
              </a:r>
              <a:r>
                <a:rPr lang="en-GB" dirty="0">
                  <a:solidFill>
                    <a:srgbClr val="E66C7D"/>
                  </a:solidFill>
                </a:rPr>
                <a:t> in the presence of ammonia </a:t>
              </a:r>
              <a:endParaRPr lang="en-GB" dirty="0">
                <a:solidFill>
                  <a:srgbClr val="E66C7D"/>
                </a:solidFill>
              </a:endParaRPr>
            </a:p>
          </p:txBody>
        </p:sp>
        <p:pic>
          <p:nvPicPr>
            <p:cNvPr id="1026" name="Picture 2" descr="http://cabbagepatch.wikispaces.com/file/view/IMAG1349.jpg/359193273/251x200/IMAG1349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4604657"/>
              <a:ext cx="2390775" cy="190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-4299857" y="1110343"/>
            <a:ext cx="4201885" cy="5114584"/>
            <a:chOff x="-3831771" y="1110343"/>
            <a:chExt cx="4201885" cy="5114584"/>
          </a:xfrm>
        </p:grpSpPr>
        <p:pic>
          <p:nvPicPr>
            <p:cNvPr id="6" name="Picture 2" descr="Farmer, Rural Worker, Agriculture, Farm, Pick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31771" y="2091758"/>
              <a:ext cx="2755446" cy="4133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ounded Rectangular Callout 6"/>
            <p:cNvSpPr/>
            <p:nvPr/>
          </p:nvSpPr>
          <p:spPr>
            <a:xfrm>
              <a:off x="-1898877" y="1110343"/>
              <a:ext cx="2268991" cy="1643743"/>
            </a:xfrm>
            <a:prstGeom prst="wedgeRoundRectCallout">
              <a:avLst>
                <a:gd name="adj1" fmla="val -75526"/>
                <a:gd name="adj2" fmla="val 64487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b="1" i="1" dirty="0">
                  <a:solidFill>
                    <a:prstClr val="white"/>
                  </a:solidFill>
                </a:rPr>
                <a:t>This is why I never use ammonium based fertiliser if I am treating my acidic soil with a base!</a:t>
              </a:r>
              <a:endParaRPr lang="en-GB" sz="1600" b="1" i="1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9598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14504E-6 L 0.92726 -1.14504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3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3" y="4372168"/>
            <a:ext cx="7046168" cy="1143000"/>
          </a:xfrm>
        </p:spPr>
        <p:txBody>
          <a:bodyPr/>
          <a:lstStyle/>
          <a:p>
            <a:r>
              <a:rPr lang="en-GB" dirty="0" smtClean="0"/>
              <a:t>Homework and independent study skills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6440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upload.wikimedia.org/wikipedia/commons/thumb/0/0d/Polar-Night_Longyearbyen.jpg/1280px-Polar-Night_Longyearbye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92" b="476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5334000"/>
            <a:ext cx="6457950" cy="1293028"/>
          </a:xfrm>
        </p:spPr>
        <p:txBody>
          <a:bodyPr/>
          <a:lstStyle/>
          <a:p>
            <a:r>
              <a:rPr lang="en-GB" b="1" dirty="0" smtClean="0"/>
              <a:t>Research Homework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"/>
            <a:ext cx="8115300" cy="4024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i="1" dirty="0" smtClean="0"/>
              <a:t>Carbon </a:t>
            </a:r>
            <a:r>
              <a:rPr lang="en-GB" sz="2400" b="1" i="1" dirty="0"/>
              <a:t>dioxide levels in the air increase at </a:t>
            </a:r>
            <a:r>
              <a:rPr lang="en-GB" sz="2400" b="1" i="1" dirty="0" smtClean="0"/>
              <a:t>night-time and also increase during winter compared to summer</a:t>
            </a:r>
          </a:p>
          <a:p>
            <a:pPr marL="0" indent="0">
              <a:buNone/>
            </a:pPr>
            <a:r>
              <a:rPr lang="en-GB" sz="2400" b="1" i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Research and explain these two phenomena</a:t>
            </a:r>
          </a:p>
        </p:txBody>
      </p:sp>
    </p:spTree>
    <p:extLst>
      <p:ext uri="{BB962C8B-B14F-4D97-AF65-F5344CB8AC3E}">
        <p14:creationId xmlns:p14="http://schemas.microsoft.com/office/powerpoint/2010/main" val="1102044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Organic mechanisms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2875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3733800" cy="777874"/>
          </a:xfrm>
        </p:spPr>
        <p:txBody>
          <a:bodyPr/>
          <a:lstStyle/>
          <a:p>
            <a:r>
              <a:rPr lang="en-GB" dirty="0" smtClean="0"/>
              <a:t>Mechanism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2800" y="152400"/>
            <a:ext cx="5638800" cy="1371600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GB" sz="1800" dirty="0" smtClean="0"/>
              <a:t>This is another </a:t>
            </a:r>
            <a:r>
              <a:rPr lang="en-GB" sz="1800" b="1" dirty="0" smtClean="0"/>
              <a:t>nucleophilic addition</a:t>
            </a:r>
          </a:p>
          <a:p>
            <a:pPr marL="0" indent="0" algn="r">
              <a:buNone/>
            </a:pPr>
            <a:r>
              <a:rPr lang="en-GB" sz="1800" dirty="0" smtClean="0"/>
              <a:t>The </a:t>
            </a:r>
            <a:r>
              <a:rPr lang="en-GB" sz="1800" b="1" dirty="0" smtClean="0"/>
              <a:t>CN</a:t>
            </a:r>
            <a:r>
              <a:rPr lang="en-GB" sz="1800" b="1" baseline="30000" dirty="0" smtClean="0"/>
              <a:t>-</a:t>
            </a:r>
            <a:r>
              <a:rPr lang="en-GB" sz="1800" b="1" dirty="0" smtClean="0"/>
              <a:t> ion acts as a nucleophile </a:t>
            </a:r>
            <a:r>
              <a:rPr lang="en-GB" sz="1800" dirty="0" smtClean="0"/>
              <a:t>attacking the delta positive carbon attached to the oxygen in the carbonyl</a:t>
            </a:r>
            <a:endParaRPr lang="en-GB" sz="18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19100" y="1230086"/>
            <a:ext cx="8305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152245" y="1466311"/>
            <a:ext cx="8839356" cy="2169517"/>
            <a:chOff x="152245" y="1466311"/>
            <a:chExt cx="8839356" cy="2169517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245" y="1471343"/>
              <a:ext cx="8839356" cy="216448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Freeform 5"/>
            <p:cNvSpPr/>
            <p:nvPr/>
          </p:nvSpPr>
          <p:spPr>
            <a:xfrm>
              <a:off x="1599951" y="2612571"/>
              <a:ext cx="196192" cy="718458"/>
            </a:xfrm>
            <a:custGeom>
              <a:avLst/>
              <a:gdLst>
                <a:gd name="connsiteX0" fmla="*/ 163535 w 196192"/>
                <a:gd name="connsiteY0" fmla="*/ 718458 h 718458"/>
                <a:gd name="connsiteX1" fmla="*/ 249 w 196192"/>
                <a:gd name="connsiteY1" fmla="*/ 468086 h 718458"/>
                <a:gd name="connsiteX2" fmla="*/ 196192 w 196192"/>
                <a:gd name="connsiteY2" fmla="*/ 0 h 718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6192" h="718458">
                  <a:moveTo>
                    <a:pt x="163535" y="718458"/>
                  </a:moveTo>
                  <a:cubicBezTo>
                    <a:pt x="79170" y="653143"/>
                    <a:pt x="-5194" y="587829"/>
                    <a:pt x="249" y="468086"/>
                  </a:cubicBezTo>
                  <a:cubicBezTo>
                    <a:pt x="5692" y="348343"/>
                    <a:pt x="100942" y="174171"/>
                    <a:pt x="196192" y="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1909763" y="2076450"/>
              <a:ext cx="196094" cy="214313"/>
            </a:xfrm>
            <a:custGeom>
              <a:avLst/>
              <a:gdLst>
                <a:gd name="connsiteX0" fmla="*/ 0 w 196094"/>
                <a:gd name="connsiteY0" fmla="*/ 214313 h 214313"/>
                <a:gd name="connsiteX1" fmla="*/ 195262 w 196094"/>
                <a:gd name="connsiteY1" fmla="*/ 138113 h 214313"/>
                <a:gd name="connsiteX2" fmla="*/ 57150 w 196094"/>
                <a:gd name="connsiteY2" fmla="*/ 0 h 214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6094" h="214313">
                  <a:moveTo>
                    <a:pt x="0" y="214313"/>
                  </a:moveTo>
                  <a:cubicBezTo>
                    <a:pt x="92868" y="194072"/>
                    <a:pt x="185737" y="173832"/>
                    <a:pt x="195262" y="138113"/>
                  </a:cubicBezTo>
                  <a:cubicBezTo>
                    <a:pt x="204787" y="102394"/>
                    <a:pt x="130968" y="51197"/>
                    <a:pt x="57150" y="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4852988" y="1619250"/>
              <a:ext cx="347662" cy="323850"/>
            </a:xfrm>
            <a:custGeom>
              <a:avLst/>
              <a:gdLst>
                <a:gd name="connsiteX0" fmla="*/ 0 w 347662"/>
                <a:gd name="connsiteY0" fmla="*/ 323850 h 323850"/>
                <a:gd name="connsiteX1" fmla="*/ 76200 w 347662"/>
                <a:gd name="connsiteY1" fmla="*/ 100013 h 323850"/>
                <a:gd name="connsiteX2" fmla="*/ 347662 w 347662"/>
                <a:gd name="connsiteY2" fmla="*/ 0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7662" h="323850">
                  <a:moveTo>
                    <a:pt x="0" y="323850"/>
                  </a:moveTo>
                  <a:cubicBezTo>
                    <a:pt x="9128" y="238919"/>
                    <a:pt x="18256" y="153988"/>
                    <a:pt x="76200" y="100013"/>
                  </a:cubicBezTo>
                  <a:cubicBezTo>
                    <a:pt x="134144" y="46038"/>
                    <a:pt x="347662" y="0"/>
                    <a:pt x="347662" y="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9" name="Right Arrow 8"/>
            <p:cNvSpPr/>
            <p:nvPr/>
          </p:nvSpPr>
          <p:spPr>
            <a:xfrm>
              <a:off x="2976562" y="2743200"/>
              <a:ext cx="22860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3" name="Right Arrow 12"/>
            <p:cNvSpPr/>
            <p:nvPr/>
          </p:nvSpPr>
          <p:spPr>
            <a:xfrm>
              <a:off x="5943600" y="2743200"/>
              <a:ext cx="22860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813228" y="2961697"/>
              <a:ext cx="1960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prstClr val="black"/>
                  </a:solidFill>
                </a:rPr>
                <a:t>-</a:t>
              </a:r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830725" y="1758434"/>
              <a:ext cx="1960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prstClr val="black"/>
                  </a:solidFill>
                </a:rPr>
                <a:t>-</a:t>
              </a:r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334000" y="1466311"/>
              <a:ext cx="1960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aseline="30000" dirty="0">
                  <a:solidFill>
                    <a:prstClr val="black"/>
                  </a:solidFill>
                </a:rPr>
                <a:t>+</a:t>
              </a:r>
              <a:endParaRPr lang="en-GB" baseline="30000" dirty="0">
                <a:solidFill>
                  <a:prstClr val="black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599951" y="2290763"/>
              <a:ext cx="457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100" dirty="0">
                  <a:solidFill>
                    <a:prstClr val="black"/>
                  </a:solidFill>
                </a:rPr>
                <a:t>δ</a:t>
              </a:r>
              <a:r>
                <a:rPr lang="en-GB" sz="1100" baseline="30000" dirty="0">
                  <a:solidFill>
                    <a:prstClr val="black"/>
                  </a:solidFill>
                </a:rPr>
                <a:t>+</a:t>
              </a:r>
              <a:endParaRPr lang="en-GB" sz="1100" dirty="0">
                <a:solidFill>
                  <a:prstClr val="black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599951" y="1781175"/>
              <a:ext cx="457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100" dirty="0">
                  <a:solidFill>
                    <a:prstClr val="black"/>
                  </a:solidFill>
                </a:rPr>
                <a:t>δ</a:t>
              </a:r>
              <a:r>
                <a:rPr lang="en-GB" sz="1100" baseline="30000" dirty="0">
                  <a:solidFill>
                    <a:prstClr val="black"/>
                  </a:solidFill>
                </a:rPr>
                <a:t>-</a:t>
              </a:r>
              <a:endParaRPr lang="en-GB" sz="11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51564" y="3910878"/>
            <a:ext cx="8839356" cy="2164485"/>
            <a:chOff x="152322" y="4191000"/>
            <a:chExt cx="8839356" cy="2164485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322" y="4191000"/>
              <a:ext cx="8839356" cy="216448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Freeform 29"/>
            <p:cNvSpPr/>
            <p:nvPr/>
          </p:nvSpPr>
          <p:spPr>
            <a:xfrm>
              <a:off x="1479527" y="5337260"/>
              <a:ext cx="196192" cy="718458"/>
            </a:xfrm>
            <a:custGeom>
              <a:avLst/>
              <a:gdLst>
                <a:gd name="connsiteX0" fmla="*/ 163535 w 196192"/>
                <a:gd name="connsiteY0" fmla="*/ 718458 h 718458"/>
                <a:gd name="connsiteX1" fmla="*/ 249 w 196192"/>
                <a:gd name="connsiteY1" fmla="*/ 468086 h 718458"/>
                <a:gd name="connsiteX2" fmla="*/ 196192 w 196192"/>
                <a:gd name="connsiteY2" fmla="*/ 0 h 718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6192" h="718458">
                  <a:moveTo>
                    <a:pt x="163535" y="718458"/>
                  </a:moveTo>
                  <a:cubicBezTo>
                    <a:pt x="79170" y="653143"/>
                    <a:pt x="-5194" y="587829"/>
                    <a:pt x="249" y="468086"/>
                  </a:cubicBezTo>
                  <a:cubicBezTo>
                    <a:pt x="5692" y="348343"/>
                    <a:pt x="100942" y="174171"/>
                    <a:pt x="196192" y="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31" name="Freeform 30"/>
            <p:cNvSpPr/>
            <p:nvPr/>
          </p:nvSpPr>
          <p:spPr>
            <a:xfrm rot="1696346">
              <a:off x="1870704" y="4955920"/>
              <a:ext cx="196094" cy="214313"/>
            </a:xfrm>
            <a:custGeom>
              <a:avLst/>
              <a:gdLst>
                <a:gd name="connsiteX0" fmla="*/ 0 w 196094"/>
                <a:gd name="connsiteY0" fmla="*/ 214313 h 214313"/>
                <a:gd name="connsiteX1" fmla="*/ 195262 w 196094"/>
                <a:gd name="connsiteY1" fmla="*/ 138113 h 214313"/>
                <a:gd name="connsiteX2" fmla="*/ 57150 w 196094"/>
                <a:gd name="connsiteY2" fmla="*/ 0 h 214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6094" h="214313">
                  <a:moveTo>
                    <a:pt x="0" y="214313"/>
                  </a:moveTo>
                  <a:cubicBezTo>
                    <a:pt x="92868" y="194072"/>
                    <a:pt x="185737" y="173832"/>
                    <a:pt x="195262" y="138113"/>
                  </a:cubicBezTo>
                  <a:cubicBezTo>
                    <a:pt x="204787" y="102394"/>
                    <a:pt x="130968" y="51197"/>
                    <a:pt x="57150" y="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32" name="Freeform 31"/>
            <p:cNvSpPr/>
            <p:nvPr/>
          </p:nvSpPr>
          <p:spPr>
            <a:xfrm>
              <a:off x="4732564" y="4343939"/>
              <a:ext cx="347662" cy="323850"/>
            </a:xfrm>
            <a:custGeom>
              <a:avLst/>
              <a:gdLst>
                <a:gd name="connsiteX0" fmla="*/ 0 w 347662"/>
                <a:gd name="connsiteY0" fmla="*/ 323850 h 323850"/>
                <a:gd name="connsiteX1" fmla="*/ 76200 w 347662"/>
                <a:gd name="connsiteY1" fmla="*/ 100013 h 323850"/>
                <a:gd name="connsiteX2" fmla="*/ 347662 w 347662"/>
                <a:gd name="connsiteY2" fmla="*/ 0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7662" h="323850">
                  <a:moveTo>
                    <a:pt x="0" y="323850"/>
                  </a:moveTo>
                  <a:cubicBezTo>
                    <a:pt x="9128" y="238919"/>
                    <a:pt x="18256" y="153988"/>
                    <a:pt x="76200" y="100013"/>
                  </a:cubicBezTo>
                  <a:cubicBezTo>
                    <a:pt x="134144" y="46038"/>
                    <a:pt x="347662" y="0"/>
                    <a:pt x="347662" y="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33" name="Right Arrow 32"/>
            <p:cNvSpPr/>
            <p:nvPr/>
          </p:nvSpPr>
          <p:spPr>
            <a:xfrm>
              <a:off x="2856138" y="5467889"/>
              <a:ext cx="22860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34" name="Right Arrow 33"/>
            <p:cNvSpPr/>
            <p:nvPr/>
          </p:nvSpPr>
          <p:spPr>
            <a:xfrm>
              <a:off x="5823176" y="5467889"/>
              <a:ext cx="228600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692804" y="5686386"/>
              <a:ext cx="1960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prstClr val="black"/>
                  </a:solidFill>
                </a:rPr>
                <a:t>-</a:t>
              </a:r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710301" y="4483123"/>
              <a:ext cx="1960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prstClr val="black"/>
                  </a:solidFill>
                </a:rPr>
                <a:t>-</a:t>
              </a:r>
              <a:endParaRPr lang="en-GB" dirty="0">
                <a:solidFill>
                  <a:prstClr val="black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137906" y="4191000"/>
              <a:ext cx="1960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aseline="30000" dirty="0">
                  <a:solidFill>
                    <a:prstClr val="black"/>
                  </a:solidFill>
                </a:rPr>
                <a:t>+</a:t>
              </a:r>
              <a:endParaRPr lang="en-GB" baseline="30000" dirty="0">
                <a:solidFill>
                  <a:prstClr val="black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464204" y="4993121"/>
              <a:ext cx="457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100" dirty="0">
                  <a:solidFill>
                    <a:prstClr val="black"/>
                  </a:solidFill>
                </a:rPr>
                <a:t>δ</a:t>
              </a:r>
              <a:r>
                <a:rPr lang="en-GB" sz="1100" baseline="30000" dirty="0">
                  <a:solidFill>
                    <a:prstClr val="black"/>
                  </a:solidFill>
                </a:rPr>
                <a:t>+</a:t>
              </a:r>
              <a:endParaRPr lang="en-GB" sz="1100" dirty="0">
                <a:solidFill>
                  <a:prstClr val="black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740151" y="4590845"/>
              <a:ext cx="457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100" dirty="0">
                  <a:solidFill>
                    <a:prstClr val="black"/>
                  </a:solidFill>
                </a:rPr>
                <a:t>δ</a:t>
              </a:r>
              <a:r>
                <a:rPr lang="en-GB" sz="1100" baseline="30000" dirty="0">
                  <a:solidFill>
                    <a:prstClr val="black"/>
                  </a:solidFill>
                </a:rPr>
                <a:t>-</a:t>
              </a:r>
              <a:endParaRPr lang="en-GB" sz="1100" dirty="0">
                <a:solidFill>
                  <a:prstClr val="black"/>
                </a:solidFill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307364" y="6211669"/>
            <a:ext cx="653576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Name the reactants and products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1" name="Line Callout 1 40"/>
          <p:cNvSpPr/>
          <p:nvPr/>
        </p:nvSpPr>
        <p:spPr>
          <a:xfrm>
            <a:off x="8001000" y="5492567"/>
            <a:ext cx="990601" cy="582796"/>
          </a:xfrm>
          <a:prstGeom prst="borderCallout1">
            <a:avLst>
              <a:gd name="adj1" fmla="val 18750"/>
              <a:gd name="adj2" fmla="val 5953"/>
              <a:gd name="adj3" fmla="val -77499"/>
              <a:gd name="adj4" fmla="val -30739"/>
            </a:avLst>
          </a:prstGeom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i="1" dirty="0">
                <a:solidFill>
                  <a:prstClr val="black"/>
                </a:solidFill>
              </a:rPr>
              <a:t>what is special about this carbon?</a:t>
            </a:r>
            <a:endParaRPr lang="en-GB" sz="105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148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/>
      <p:bldP spid="4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Practice to fluency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2875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Displayed formulae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dirty="0" smtClean="0"/>
              <a:t>How many esters have the following molecular formula </a:t>
            </a:r>
            <a:r>
              <a:rPr lang="en-GB" b="1" dirty="0" smtClean="0"/>
              <a:t>C</a:t>
            </a:r>
            <a:r>
              <a:rPr lang="en-GB" b="1" baseline="-25000" dirty="0" smtClean="0"/>
              <a:t>4</a:t>
            </a:r>
            <a:r>
              <a:rPr lang="en-GB" b="1" dirty="0" smtClean="0"/>
              <a:t>H</a:t>
            </a:r>
            <a:r>
              <a:rPr lang="en-GB" b="1" baseline="-25000" dirty="0" smtClean="0"/>
              <a:t>8</a:t>
            </a:r>
            <a:r>
              <a:rPr lang="en-GB" b="1" dirty="0" smtClean="0"/>
              <a:t>O</a:t>
            </a:r>
            <a:r>
              <a:rPr lang="en-GB" b="1" baseline="-25000" dirty="0" smtClean="0"/>
              <a:t>2</a:t>
            </a:r>
            <a:r>
              <a:rPr lang="en-GB" b="1" dirty="0" smtClean="0"/>
              <a:t>?</a:t>
            </a:r>
          </a:p>
          <a:p>
            <a:pPr marL="0" indent="0" algn="ctr">
              <a:buNone/>
            </a:pPr>
            <a:r>
              <a:rPr lang="en-GB" dirty="0" smtClean="0"/>
              <a:t>Draw displayed formulae and name them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237014" y="51054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i="1" dirty="0">
                <a:solidFill>
                  <a:srgbClr val="608F3D"/>
                </a:solidFill>
              </a:rPr>
              <a:t>Ethyl </a:t>
            </a:r>
            <a:r>
              <a:rPr lang="en-GB" b="1" i="1" dirty="0">
                <a:solidFill>
                  <a:srgbClr val="608F3D"/>
                </a:solidFill>
              </a:rPr>
              <a:t>pentanoate </a:t>
            </a:r>
            <a:r>
              <a:rPr lang="en-GB" i="1" dirty="0">
                <a:solidFill>
                  <a:srgbClr val="608F3D"/>
                </a:solidFill>
              </a:rPr>
              <a:t>has </a:t>
            </a:r>
            <a:r>
              <a:rPr lang="en-GB" i="1" dirty="0">
                <a:solidFill>
                  <a:srgbClr val="608F3D"/>
                </a:solidFill>
              </a:rPr>
              <a:t>a pleasant aroma and taste. It is used as a food additive to impart a fruity </a:t>
            </a:r>
            <a:r>
              <a:rPr lang="en-GB" i="1" dirty="0">
                <a:solidFill>
                  <a:srgbClr val="608F3D"/>
                </a:solidFill>
              </a:rPr>
              <a:t>flavour</a:t>
            </a:r>
            <a:r>
              <a:rPr lang="en-GB" i="1" dirty="0">
                <a:solidFill>
                  <a:srgbClr val="608F3D"/>
                </a:solidFill>
              </a:rPr>
              <a:t>, particularly of apple.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068103" y="3294883"/>
            <a:ext cx="6986022" cy="1810517"/>
            <a:chOff x="685800" y="3581399"/>
            <a:chExt cx="6986022" cy="1810517"/>
          </a:xfrm>
        </p:grpSpPr>
        <p:pic>
          <p:nvPicPr>
            <p:cNvPr id="9220" name="Picture 4" descr="Ethyl valerate.sv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3667507"/>
              <a:ext cx="4314825" cy="1638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2" name="Picture 6" descr="Apple, Malus, Kernobstgewaechs, Large, The Rose Family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800" y="3581399"/>
              <a:ext cx="2414022" cy="1810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40340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Custom Animation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5304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Checks for understanding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2875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Check for understanding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638800"/>
            <a:ext cx="8610600" cy="990600"/>
          </a:xfrm>
        </p:spPr>
        <p:txBody>
          <a:bodyPr/>
          <a:lstStyle/>
          <a:p>
            <a:pPr marL="0" indent="0" algn="ctr">
              <a:buNone/>
            </a:pPr>
            <a:r>
              <a:rPr lang="en-GB" b="1" dirty="0" smtClean="0"/>
              <a:t>Which spectra </a:t>
            </a:r>
            <a:r>
              <a:rPr lang="en-GB" b="1" dirty="0" smtClean="0">
                <a:solidFill>
                  <a:srgbClr val="FF0000"/>
                </a:solidFill>
              </a:rPr>
              <a:t>RED</a:t>
            </a:r>
            <a:r>
              <a:rPr lang="en-GB" b="1" dirty="0" smtClean="0"/>
              <a:t> or BLACK shows the presence of a nitrile group?</a:t>
            </a:r>
            <a:endParaRPr lang="en-GB" b="1" dirty="0"/>
          </a:p>
        </p:txBody>
      </p:sp>
      <p:grpSp>
        <p:nvGrpSpPr>
          <p:cNvPr id="28" name="Group 27"/>
          <p:cNvGrpSpPr/>
          <p:nvPr/>
        </p:nvGrpSpPr>
        <p:grpSpPr>
          <a:xfrm>
            <a:off x="275512" y="1205639"/>
            <a:ext cx="8605817" cy="4228806"/>
            <a:chOff x="9443663" y="2335192"/>
            <a:chExt cx="7413874" cy="3643098"/>
          </a:xfrm>
        </p:grpSpPr>
        <p:sp>
          <p:nvSpPr>
            <p:cNvPr id="29" name="Rectangle 28"/>
            <p:cNvSpPr/>
            <p:nvPr/>
          </p:nvSpPr>
          <p:spPr>
            <a:xfrm>
              <a:off x="9463222" y="2335192"/>
              <a:ext cx="7394315" cy="3643098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98C723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457200">
                <a:defRPr/>
              </a:pPr>
              <a:endParaRPr lang="en-GB" kern="0">
                <a:solidFill>
                  <a:prstClr val="white"/>
                </a:solidFill>
                <a:latin typeface="Calibri Light" panose="020F0302020204030204"/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9870437" y="2442914"/>
              <a:ext cx="5286" cy="3166044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</a:ln>
            <a:effectLst/>
          </p:spPr>
        </p:cxnSp>
        <p:cxnSp>
          <p:nvCxnSpPr>
            <p:cNvPr id="31" name="Straight Connector 30"/>
            <p:cNvCxnSpPr/>
            <p:nvPr/>
          </p:nvCxnSpPr>
          <p:spPr>
            <a:xfrm flipH="1">
              <a:off x="9875723" y="5608958"/>
              <a:ext cx="6749646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</a:ln>
            <a:effectLst/>
          </p:spPr>
        </p:cxnSp>
        <p:sp>
          <p:nvSpPr>
            <p:cNvPr id="32" name="TextBox 31"/>
            <p:cNvSpPr txBox="1"/>
            <p:nvPr/>
          </p:nvSpPr>
          <p:spPr>
            <a:xfrm>
              <a:off x="9662687" y="5608958"/>
              <a:ext cx="6962681" cy="318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600" indent="-228600" defTabSz="457200">
                <a:buFontTx/>
                <a:buAutoNum type="arabicPlain" startAt="4000"/>
                <a:defRPr/>
              </a:pPr>
              <a:r>
                <a:rPr lang="en-GB" sz="900" kern="0" dirty="0">
                  <a:solidFill>
                    <a:prstClr val="black"/>
                  </a:solidFill>
                  <a:latin typeface="Calibri Light" panose="020F0302020204030204"/>
                </a:rPr>
                <a:t>                                                     3000                                                2000                                                    1500                                                 1000                                                    500</a:t>
              </a:r>
            </a:p>
            <a:p>
              <a:pPr algn="ctr" defTabSz="457200">
                <a:defRPr/>
              </a:pPr>
              <a:r>
                <a:rPr lang="en-GB" sz="900" kern="0" dirty="0">
                  <a:solidFill>
                    <a:prstClr val="black"/>
                  </a:solidFill>
                  <a:latin typeface="Calibri Light" panose="020F0302020204030204"/>
                </a:rPr>
                <a:t>Wavenumber </a:t>
              </a:r>
              <a:r>
                <a:rPr lang="en-GB" sz="900" kern="0" baseline="30000" dirty="0">
                  <a:solidFill>
                    <a:prstClr val="black"/>
                  </a:solidFill>
                  <a:latin typeface="Calibri Light" panose="020F0302020204030204"/>
                </a:rPr>
                <a:t>-1</a:t>
              </a:r>
              <a:endParaRPr lang="en-GB" sz="900" kern="0" dirty="0">
                <a:solidFill>
                  <a:prstClr val="black"/>
                </a:solidFill>
                <a:latin typeface="Calibri Light" panose="020F0302020204030204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9443663" y="2359661"/>
              <a:ext cx="419172" cy="33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457200">
                <a:defRPr/>
              </a:pPr>
              <a:r>
                <a:rPr lang="en-GB" sz="800" kern="0" dirty="0">
                  <a:solidFill>
                    <a:prstClr val="black"/>
                  </a:solidFill>
                  <a:latin typeface="Calibri Light" panose="020F0302020204030204"/>
                </a:rPr>
                <a:t>100</a:t>
              </a:r>
            </a:p>
            <a:p>
              <a:pPr algn="r" defTabSz="457200">
                <a:defRPr/>
              </a:pPr>
              <a:endParaRPr lang="en-GB" sz="800" kern="0" dirty="0">
                <a:solidFill>
                  <a:prstClr val="black"/>
                </a:solidFill>
                <a:latin typeface="Calibri Light" panose="020F0302020204030204"/>
              </a:endParaRPr>
            </a:p>
            <a:p>
              <a:pPr algn="r" defTabSz="457200">
                <a:defRPr/>
              </a:pPr>
              <a:endParaRPr lang="en-GB" sz="800" kern="0" dirty="0">
                <a:solidFill>
                  <a:prstClr val="black"/>
                </a:solidFill>
                <a:latin typeface="Calibri Light" panose="020F0302020204030204"/>
              </a:endParaRPr>
            </a:p>
            <a:p>
              <a:pPr algn="r" defTabSz="457200">
                <a:defRPr/>
              </a:pPr>
              <a:endParaRPr lang="en-GB" sz="800" kern="0" dirty="0">
                <a:solidFill>
                  <a:prstClr val="black"/>
                </a:solidFill>
                <a:latin typeface="Calibri Light" panose="020F0302020204030204"/>
              </a:endParaRPr>
            </a:p>
            <a:p>
              <a:pPr algn="r" defTabSz="457200">
                <a:defRPr/>
              </a:pPr>
              <a:endParaRPr lang="en-GB" sz="800" kern="0" dirty="0">
                <a:solidFill>
                  <a:prstClr val="black"/>
                </a:solidFill>
                <a:latin typeface="Calibri Light" panose="020F0302020204030204"/>
              </a:endParaRPr>
            </a:p>
            <a:p>
              <a:pPr algn="r" defTabSz="457200">
                <a:defRPr/>
              </a:pPr>
              <a:endParaRPr lang="en-GB" sz="800" kern="0" dirty="0">
                <a:solidFill>
                  <a:prstClr val="black"/>
                </a:solidFill>
                <a:latin typeface="Calibri Light" panose="020F0302020204030204"/>
              </a:endParaRPr>
            </a:p>
            <a:p>
              <a:pPr algn="r" defTabSz="457200">
                <a:defRPr/>
              </a:pPr>
              <a:endParaRPr lang="en-GB" sz="800" kern="0" dirty="0">
                <a:solidFill>
                  <a:prstClr val="black"/>
                </a:solidFill>
                <a:latin typeface="Calibri Light" panose="020F0302020204030204"/>
              </a:endParaRPr>
            </a:p>
            <a:p>
              <a:pPr algn="r" defTabSz="457200">
                <a:defRPr/>
              </a:pPr>
              <a:endParaRPr lang="en-GB" sz="800" kern="0" dirty="0">
                <a:solidFill>
                  <a:prstClr val="black"/>
                </a:solidFill>
                <a:latin typeface="Calibri Light" panose="020F0302020204030204"/>
              </a:endParaRPr>
            </a:p>
            <a:p>
              <a:pPr algn="r" defTabSz="457200">
                <a:defRPr/>
              </a:pPr>
              <a:endParaRPr lang="en-GB" sz="800" kern="0" dirty="0">
                <a:solidFill>
                  <a:prstClr val="black"/>
                </a:solidFill>
                <a:latin typeface="Calibri Light" panose="020F0302020204030204"/>
              </a:endParaRPr>
            </a:p>
            <a:p>
              <a:pPr algn="r" defTabSz="457200">
                <a:defRPr/>
              </a:pPr>
              <a:endParaRPr lang="en-GB" sz="800" kern="0" dirty="0">
                <a:solidFill>
                  <a:prstClr val="black"/>
                </a:solidFill>
                <a:latin typeface="Calibri Light" panose="020F0302020204030204"/>
              </a:endParaRPr>
            </a:p>
            <a:p>
              <a:pPr algn="r" defTabSz="457200">
                <a:defRPr/>
              </a:pPr>
              <a:endParaRPr lang="en-GB" sz="800" kern="0" dirty="0">
                <a:solidFill>
                  <a:prstClr val="black"/>
                </a:solidFill>
                <a:latin typeface="Calibri Light" panose="020F0302020204030204"/>
              </a:endParaRPr>
            </a:p>
            <a:p>
              <a:pPr algn="r" defTabSz="457200">
                <a:defRPr/>
              </a:pPr>
              <a:endParaRPr lang="en-GB" sz="800" kern="0" dirty="0">
                <a:solidFill>
                  <a:prstClr val="black"/>
                </a:solidFill>
                <a:latin typeface="Calibri Light" panose="020F0302020204030204"/>
              </a:endParaRPr>
            </a:p>
            <a:p>
              <a:pPr algn="r" defTabSz="457200">
                <a:defRPr/>
              </a:pPr>
              <a:endParaRPr lang="en-GB" sz="800" kern="0" dirty="0">
                <a:solidFill>
                  <a:prstClr val="black"/>
                </a:solidFill>
                <a:latin typeface="Calibri Light" panose="020F0302020204030204"/>
              </a:endParaRPr>
            </a:p>
            <a:p>
              <a:pPr algn="r" defTabSz="457200">
                <a:defRPr/>
              </a:pPr>
              <a:endParaRPr lang="en-GB" sz="800" kern="0" dirty="0">
                <a:solidFill>
                  <a:prstClr val="black"/>
                </a:solidFill>
                <a:latin typeface="Calibri Light" panose="020F0302020204030204"/>
              </a:endParaRPr>
            </a:p>
            <a:p>
              <a:pPr algn="r" defTabSz="457200">
                <a:defRPr/>
              </a:pPr>
              <a:endParaRPr lang="en-GB" sz="800" kern="0" dirty="0">
                <a:solidFill>
                  <a:prstClr val="black"/>
                </a:solidFill>
                <a:latin typeface="Calibri Light" panose="020F0302020204030204"/>
              </a:endParaRPr>
            </a:p>
            <a:p>
              <a:pPr algn="r" defTabSz="457200">
                <a:defRPr/>
              </a:pPr>
              <a:r>
                <a:rPr lang="en-GB" sz="800" kern="0" dirty="0">
                  <a:solidFill>
                    <a:prstClr val="black"/>
                  </a:solidFill>
                  <a:latin typeface="Calibri Light" panose="020F0302020204030204"/>
                </a:rPr>
                <a:t>50</a:t>
              </a:r>
            </a:p>
            <a:p>
              <a:pPr algn="r" defTabSz="457200">
                <a:defRPr/>
              </a:pPr>
              <a:endParaRPr lang="en-GB" sz="800" kern="0" dirty="0">
                <a:solidFill>
                  <a:prstClr val="black"/>
                </a:solidFill>
                <a:latin typeface="Calibri Light" panose="020F0302020204030204"/>
              </a:endParaRPr>
            </a:p>
            <a:p>
              <a:pPr algn="r" defTabSz="457200">
                <a:defRPr/>
              </a:pPr>
              <a:endParaRPr lang="en-GB" sz="800" kern="0" dirty="0">
                <a:solidFill>
                  <a:prstClr val="black"/>
                </a:solidFill>
                <a:latin typeface="Calibri Light" panose="020F0302020204030204"/>
              </a:endParaRPr>
            </a:p>
            <a:p>
              <a:pPr algn="r" defTabSz="457200">
                <a:defRPr/>
              </a:pPr>
              <a:endParaRPr lang="en-GB" sz="800" kern="0" dirty="0">
                <a:solidFill>
                  <a:prstClr val="black"/>
                </a:solidFill>
                <a:latin typeface="Calibri Light" panose="020F0302020204030204"/>
              </a:endParaRPr>
            </a:p>
            <a:p>
              <a:pPr algn="r" defTabSz="457200">
                <a:defRPr/>
              </a:pPr>
              <a:endParaRPr lang="en-GB" sz="800" kern="0" dirty="0">
                <a:solidFill>
                  <a:prstClr val="black"/>
                </a:solidFill>
                <a:latin typeface="Calibri Light" panose="020F0302020204030204"/>
              </a:endParaRPr>
            </a:p>
            <a:p>
              <a:pPr algn="r" defTabSz="457200">
                <a:defRPr/>
              </a:pPr>
              <a:endParaRPr lang="en-GB" sz="800" kern="0" dirty="0">
                <a:solidFill>
                  <a:prstClr val="black"/>
                </a:solidFill>
                <a:latin typeface="Calibri Light" panose="020F0302020204030204"/>
              </a:endParaRPr>
            </a:p>
            <a:p>
              <a:pPr algn="r" defTabSz="457200">
                <a:defRPr/>
              </a:pPr>
              <a:endParaRPr lang="en-GB" sz="800" kern="0" dirty="0">
                <a:solidFill>
                  <a:prstClr val="black"/>
                </a:solidFill>
                <a:latin typeface="Calibri Light" panose="020F0302020204030204"/>
              </a:endParaRPr>
            </a:p>
            <a:p>
              <a:pPr algn="r" defTabSz="457200">
                <a:defRPr/>
              </a:pPr>
              <a:endParaRPr lang="en-GB" sz="800" kern="0" dirty="0">
                <a:solidFill>
                  <a:prstClr val="black"/>
                </a:solidFill>
                <a:latin typeface="Calibri Light" panose="020F0302020204030204"/>
              </a:endParaRPr>
            </a:p>
            <a:p>
              <a:pPr algn="r" defTabSz="457200">
                <a:defRPr/>
              </a:pPr>
              <a:endParaRPr lang="en-GB" sz="800" kern="0" dirty="0">
                <a:solidFill>
                  <a:prstClr val="black"/>
                </a:solidFill>
                <a:latin typeface="Calibri Light" panose="020F0302020204030204"/>
              </a:endParaRPr>
            </a:p>
            <a:p>
              <a:pPr algn="r" defTabSz="457200">
                <a:defRPr/>
              </a:pPr>
              <a:endParaRPr lang="en-GB" sz="800" kern="0" dirty="0">
                <a:solidFill>
                  <a:prstClr val="black"/>
                </a:solidFill>
                <a:latin typeface="Calibri Light" panose="020F0302020204030204"/>
              </a:endParaRPr>
            </a:p>
            <a:p>
              <a:pPr algn="r" defTabSz="457200">
                <a:defRPr/>
              </a:pPr>
              <a:endParaRPr lang="en-GB" sz="800" kern="0" dirty="0">
                <a:solidFill>
                  <a:prstClr val="black"/>
                </a:solidFill>
                <a:latin typeface="Calibri Light" panose="020F0302020204030204"/>
              </a:endParaRPr>
            </a:p>
            <a:p>
              <a:pPr algn="r" defTabSz="457200">
                <a:defRPr/>
              </a:pPr>
              <a:endParaRPr lang="en-GB" sz="800" kern="0" dirty="0">
                <a:solidFill>
                  <a:prstClr val="black"/>
                </a:solidFill>
                <a:latin typeface="Calibri Light" panose="020F0302020204030204"/>
              </a:endParaRPr>
            </a:p>
            <a:p>
              <a:pPr algn="r" defTabSz="457200">
                <a:defRPr/>
              </a:pPr>
              <a:endParaRPr lang="en-GB" sz="800" kern="0" dirty="0">
                <a:solidFill>
                  <a:prstClr val="black"/>
                </a:solidFill>
                <a:latin typeface="Calibri Light" panose="020F0302020204030204"/>
              </a:endParaRPr>
            </a:p>
            <a:p>
              <a:pPr algn="r" defTabSz="457200">
                <a:defRPr/>
              </a:pPr>
              <a:endParaRPr lang="en-GB" sz="800" kern="0" dirty="0">
                <a:solidFill>
                  <a:prstClr val="black"/>
                </a:solidFill>
                <a:latin typeface="Calibri Light" panose="020F0302020204030204"/>
              </a:endParaRPr>
            </a:p>
            <a:p>
              <a:pPr algn="r" defTabSz="457200">
                <a:defRPr/>
              </a:pPr>
              <a:endParaRPr lang="en-GB" sz="800" kern="0" dirty="0">
                <a:solidFill>
                  <a:prstClr val="black"/>
                </a:solidFill>
                <a:latin typeface="Calibri Light" panose="020F0302020204030204"/>
              </a:endParaRPr>
            </a:p>
            <a:p>
              <a:pPr algn="r" defTabSz="457200">
                <a:defRPr/>
              </a:pPr>
              <a:r>
                <a:rPr lang="en-GB" sz="800" kern="0" dirty="0">
                  <a:solidFill>
                    <a:prstClr val="black"/>
                  </a:solidFill>
                  <a:latin typeface="Calibri Light" panose="020F0302020204030204"/>
                </a:rPr>
                <a:t>0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 rot="16200000">
              <a:off x="9097935" y="3935630"/>
              <a:ext cx="95738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defRPr/>
              </a:pPr>
              <a:r>
                <a:rPr lang="en-GB" sz="800" kern="0" dirty="0">
                  <a:solidFill>
                    <a:prstClr val="black"/>
                  </a:solidFill>
                  <a:latin typeface="Calibri Light" panose="020F0302020204030204"/>
                </a:rPr>
                <a:t>Transmittance %</a:t>
              </a:r>
            </a:p>
          </p:txBody>
        </p:sp>
        <p:cxnSp>
          <p:nvCxnSpPr>
            <p:cNvPr id="35" name="Straight Connector 34"/>
            <p:cNvCxnSpPr/>
            <p:nvPr/>
          </p:nvCxnSpPr>
          <p:spPr>
            <a:xfrm flipH="1">
              <a:off x="9875723" y="5608958"/>
              <a:ext cx="1" cy="43895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</a:ln>
            <a:effectLst/>
          </p:spPr>
        </p:cxnSp>
        <p:cxnSp>
          <p:nvCxnSpPr>
            <p:cNvPr id="36" name="Straight Connector 35"/>
            <p:cNvCxnSpPr/>
            <p:nvPr/>
          </p:nvCxnSpPr>
          <p:spPr>
            <a:xfrm flipH="1">
              <a:off x="10532948" y="5608958"/>
              <a:ext cx="1" cy="43895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</a:ln>
            <a:effectLst/>
          </p:spPr>
        </p:cxnSp>
        <p:cxnSp>
          <p:nvCxnSpPr>
            <p:cNvPr id="37" name="Straight Connector 36"/>
            <p:cNvCxnSpPr/>
            <p:nvPr/>
          </p:nvCxnSpPr>
          <p:spPr>
            <a:xfrm flipH="1">
              <a:off x="11180648" y="5606060"/>
              <a:ext cx="1" cy="43895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</a:ln>
            <a:effectLst/>
          </p:spPr>
        </p:cxnSp>
        <p:cxnSp>
          <p:nvCxnSpPr>
            <p:cNvPr id="38" name="Straight Connector 37"/>
            <p:cNvCxnSpPr/>
            <p:nvPr/>
          </p:nvCxnSpPr>
          <p:spPr>
            <a:xfrm flipH="1">
              <a:off x="11818823" y="5611339"/>
              <a:ext cx="1" cy="43895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>
            <a:xfrm flipH="1">
              <a:off x="12476048" y="5611339"/>
              <a:ext cx="1" cy="43895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</a:ln>
            <a:effectLst/>
          </p:spPr>
        </p:cxnSp>
        <p:cxnSp>
          <p:nvCxnSpPr>
            <p:cNvPr id="40" name="Straight Connector 39"/>
            <p:cNvCxnSpPr/>
            <p:nvPr/>
          </p:nvCxnSpPr>
          <p:spPr>
            <a:xfrm flipH="1">
              <a:off x="13123748" y="5608441"/>
              <a:ext cx="1" cy="43895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</a:ln>
            <a:effectLst/>
          </p:spPr>
        </p:cxnSp>
        <p:cxnSp>
          <p:nvCxnSpPr>
            <p:cNvPr id="41" name="Straight Connector 40"/>
            <p:cNvCxnSpPr/>
            <p:nvPr/>
          </p:nvCxnSpPr>
          <p:spPr>
            <a:xfrm flipH="1">
              <a:off x="13766685" y="5609510"/>
              <a:ext cx="1" cy="43895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</a:ln>
            <a:effectLst/>
          </p:spPr>
        </p:cxnSp>
        <p:cxnSp>
          <p:nvCxnSpPr>
            <p:cNvPr id="42" name="Straight Connector 41"/>
            <p:cNvCxnSpPr/>
            <p:nvPr/>
          </p:nvCxnSpPr>
          <p:spPr>
            <a:xfrm flipH="1">
              <a:off x="14423910" y="5609510"/>
              <a:ext cx="1" cy="43895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</a:ln>
            <a:effectLst/>
          </p:spPr>
        </p:cxnSp>
        <p:cxnSp>
          <p:nvCxnSpPr>
            <p:cNvPr id="43" name="Straight Connector 42"/>
            <p:cNvCxnSpPr/>
            <p:nvPr/>
          </p:nvCxnSpPr>
          <p:spPr>
            <a:xfrm flipH="1">
              <a:off x="15071610" y="5606612"/>
              <a:ext cx="1" cy="43895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</a:ln>
            <a:effectLst/>
          </p:spPr>
        </p:cxnSp>
        <p:cxnSp>
          <p:nvCxnSpPr>
            <p:cNvPr id="44" name="Straight Connector 43"/>
            <p:cNvCxnSpPr/>
            <p:nvPr/>
          </p:nvCxnSpPr>
          <p:spPr>
            <a:xfrm flipH="1">
              <a:off x="15716929" y="5611891"/>
              <a:ext cx="1" cy="43895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</a:ln>
            <a:effectLst/>
          </p:spPr>
        </p:cxnSp>
        <p:cxnSp>
          <p:nvCxnSpPr>
            <p:cNvPr id="45" name="Straight Connector 44"/>
            <p:cNvCxnSpPr/>
            <p:nvPr/>
          </p:nvCxnSpPr>
          <p:spPr>
            <a:xfrm flipH="1">
              <a:off x="16374154" y="5611891"/>
              <a:ext cx="1" cy="43895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</a:ln>
            <a:effectLst/>
          </p:spPr>
        </p:cxnSp>
        <p:cxnSp>
          <p:nvCxnSpPr>
            <p:cNvPr id="46" name="Straight Connector 45"/>
            <p:cNvCxnSpPr/>
            <p:nvPr/>
          </p:nvCxnSpPr>
          <p:spPr>
            <a:xfrm flipH="1">
              <a:off x="9819713" y="5605027"/>
              <a:ext cx="50724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</a:ln>
            <a:effectLst/>
          </p:spPr>
        </p:cxnSp>
        <p:cxnSp>
          <p:nvCxnSpPr>
            <p:cNvPr id="47" name="Straight Connector 46"/>
            <p:cNvCxnSpPr/>
            <p:nvPr/>
          </p:nvCxnSpPr>
          <p:spPr>
            <a:xfrm flipH="1">
              <a:off x="9819713" y="4023353"/>
              <a:ext cx="50724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</a:ln>
            <a:effectLst/>
          </p:spPr>
        </p:cxnSp>
        <p:cxnSp>
          <p:nvCxnSpPr>
            <p:cNvPr id="48" name="Straight Connector 47"/>
            <p:cNvCxnSpPr/>
            <p:nvPr/>
          </p:nvCxnSpPr>
          <p:spPr>
            <a:xfrm flipH="1">
              <a:off x="9819713" y="2442914"/>
              <a:ext cx="50724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</a:ln>
            <a:effectLst/>
          </p:spPr>
        </p:cxnSp>
        <p:sp>
          <p:nvSpPr>
            <p:cNvPr id="49" name="Freeform 48"/>
            <p:cNvSpPr/>
            <p:nvPr/>
          </p:nvSpPr>
          <p:spPr>
            <a:xfrm>
              <a:off x="9862835" y="2524209"/>
              <a:ext cx="6781359" cy="2993093"/>
            </a:xfrm>
            <a:custGeom>
              <a:avLst/>
              <a:gdLst>
                <a:gd name="connsiteX0" fmla="*/ 0 w 6781359"/>
                <a:gd name="connsiteY0" fmla="*/ 319416 h 2993093"/>
                <a:gd name="connsiteX1" fmla="*/ 169137 w 6781359"/>
                <a:gd name="connsiteY1" fmla="*/ 224277 h 2993093"/>
                <a:gd name="connsiteX2" fmla="*/ 354131 w 6781359"/>
                <a:gd name="connsiteY2" fmla="*/ 303560 h 2993093"/>
                <a:gd name="connsiteX3" fmla="*/ 401701 w 6781359"/>
                <a:gd name="connsiteY3" fmla="*/ 393414 h 2993093"/>
                <a:gd name="connsiteX4" fmla="*/ 491556 w 6781359"/>
                <a:gd name="connsiteY4" fmla="*/ 1476952 h 2993093"/>
                <a:gd name="connsiteX5" fmla="*/ 544411 w 6781359"/>
                <a:gd name="connsiteY5" fmla="*/ 2016078 h 2993093"/>
                <a:gd name="connsiteX6" fmla="*/ 607838 w 6781359"/>
                <a:gd name="connsiteY6" fmla="*/ 2105932 h 2993093"/>
                <a:gd name="connsiteX7" fmla="*/ 697692 w 6781359"/>
                <a:gd name="connsiteY7" fmla="*/ 2058362 h 2993093"/>
                <a:gd name="connsiteX8" fmla="*/ 755833 w 6781359"/>
                <a:gd name="connsiteY8" fmla="*/ 2201072 h 2993093"/>
                <a:gd name="connsiteX9" fmla="*/ 813974 w 6781359"/>
                <a:gd name="connsiteY9" fmla="*/ 1894510 h 2993093"/>
                <a:gd name="connsiteX10" fmla="*/ 1115251 w 6781359"/>
                <a:gd name="connsiteY10" fmla="*/ 1677803 h 2993093"/>
                <a:gd name="connsiteX11" fmla="*/ 1257960 w 6781359"/>
                <a:gd name="connsiteY11" fmla="*/ 1915652 h 2993093"/>
                <a:gd name="connsiteX12" fmla="*/ 1289674 w 6781359"/>
                <a:gd name="connsiteY12" fmla="*/ 2660915 h 2993093"/>
                <a:gd name="connsiteX13" fmla="*/ 1363671 w 6781359"/>
                <a:gd name="connsiteY13" fmla="*/ 2549918 h 2993093"/>
                <a:gd name="connsiteX14" fmla="*/ 1421812 w 6781359"/>
                <a:gd name="connsiteY14" fmla="*/ 2608059 h 2993093"/>
                <a:gd name="connsiteX15" fmla="*/ 1448240 w 6781359"/>
                <a:gd name="connsiteY15" fmla="*/ 2190501 h 2993093"/>
                <a:gd name="connsiteX16" fmla="*/ 1511667 w 6781359"/>
                <a:gd name="connsiteY16" fmla="*/ 1424096 h 2993093"/>
                <a:gd name="connsiteX17" fmla="*/ 1585664 w 6781359"/>
                <a:gd name="connsiteY17" fmla="*/ 1143962 h 2993093"/>
                <a:gd name="connsiteX18" fmla="*/ 1659662 w 6781359"/>
                <a:gd name="connsiteY18" fmla="*/ 1291957 h 2993093"/>
                <a:gd name="connsiteX19" fmla="*/ 1797086 w 6781359"/>
                <a:gd name="connsiteY19" fmla="*/ 795116 h 2993093"/>
                <a:gd name="connsiteX20" fmla="*/ 1897512 w 6781359"/>
                <a:gd name="connsiteY20" fmla="*/ 895541 h 2993093"/>
                <a:gd name="connsiteX21" fmla="*/ 2087792 w 6781359"/>
                <a:gd name="connsiteY21" fmla="*/ 393414 h 2993093"/>
                <a:gd name="connsiteX22" fmla="*/ 2130076 w 6781359"/>
                <a:gd name="connsiteY22" fmla="*/ 551981 h 2993093"/>
                <a:gd name="connsiteX23" fmla="*/ 2304499 w 6781359"/>
                <a:gd name="connsiteY23" fmla="*/ 44568 h 2993093"/>
                <a:gd name="connsiteX24" fmla="*/ 2367926 w 6781359"/>
                <a:gd name="connsiteY24" fmla="*/ 144993 h 2993093"/>
                <a:gd name="connsiteX25" fmla="*/ 2436638 w 6781359"/>
                <a:gd name="connsiteY25" fmla="*/ 18140 h 2993093"/>
                <a:gd name="connsiteX26" fmla="*/ 2579348 w 6781359"/>
                <a:gd name="connsiteY26" fmla="*/ 615407 h 2993093"/>
                <a:gd name="connsiteX27" fmla="*/ 2648060 w 6781359"/>
                <a:gd name="connsiteY27" fmla="*/ 377557 h 2993093"/>
                <a:gd name="connsiteX28" fmla="*/ 2753771 w 6781359"/>
                <a:gd name="connsiteY28" fmla="*/ 282418 h 2993093"/>
                <a:gd name="connsiteX29" fmla="*/ 2864767 w 6781359"/>
                <a:gd name="connsiteY29" fmla="*/ 70996 h 2993093"/>
                <a:gd name="connsiteX30" fmla="*/ 2975764 w 6781359"/>
                <a:gd name="connsiteY30" fmla="*/ 97423 h 2993093"/>
                <a:gd name="connsiteX31" fmla="*/ 3113188 w 6781359"/>
                <a:gd name="connsiteY31" fmla="*/ 488554 h 2993093"/>
                <a:gd name="connsiteX32" fmla="*/ 3187186 w 6781359"/>
                <a:gd name="connsiteY32" fmla="*/ 1191532 h 2993093"/>
                <a:gd name="connsiteX33" fmla="*/ 3197757 w 6781359"/>
                <a:gd name="connsiteY33" fmla="*/ 2090075 h 2993093"/>
                <a:gd name="connsiteX34" fmla="*/ 3298182 w 6781359"/>
                <a:gd name="connsiteY34" fmla="*/ 2925192 h 2993093"/>
                <a:gd name="connsiteX35" fmla="*/ 3403893 w 6781359"/>
                <a:gd name="connsiteY35" fmla="*/ 2845909 h 2993093"/>
                <a:gd name="connsiteX36" fmla="*/ 3467320 w 6781359"/>
                <a:gd name="connsiteY36" fmla="*/ 2068933 h 2993093"/>
                <a:gd name="connsiteX37" fmla="*/ 3573031 w 6781359"/>
                <a:gd name="connsiteY37" fmla="*/ 1392383 h 2993093"/>
                <a:gd name="connsiteX38" fmla="*/ 3631172 w 6781359"/>
                <a:gd name="connsiteY38" fmla="*/ 1054108 h 2993093"/>
                <a:gd name="connsiteX39" fmla="*/ 3710455 w 6781359"/>
                <a:gd name="connsiteY39" fmla="*/ 282418 h 2993093"/>
                <a:gd name="connsiteX40" fmla="*/ 3874307 w 6781359"/>
                <a:gd name="connsiteY40" fmla="*/ 234848 h 2993093"/>
                <a:gd name="connsiteX41" fmla="*/ 3953590 w 6781359"/>
                <a:gd name="connsiteY41" fmla="*/ 1207389 h 2993093"/>
                <a:gd name="connsiteX42" fmla="*/ 3985304 w 6781359"/>
                <a:gd name="connsiteY42" fmla="*/ 1915652 h 2993093"/>
                <a:gd name="connsiteX43" fmla="*/ 4054016 w 6781359"/>
                <a:gd name="connsiteY43" fmla="*/ 1794085 h 2993093"/>
                <a:gd name="connsiteX44" fmla="*/ 4054016 w 6781359"/>
                <a:gd name="connsiteY44" fmla="*/ 2010792 h 2993093"/>
                <a:gd name="connsiteX45" fmla="*/ 4154441 w 6781359"/>
                <a:gd name="connsiteY45" fmla="*/ 1328956 h 2993093"/>
                <a:gd name="connsiteX46" fmla="*/ 4212582 w 6781359"/>
                <a:gd name="connsiteY46" fmla="*/ 2243356 h 2993093"/>
                <a:gd name="connsiteX47" fmla="*/ 4318293 w 6781359"/>
                <a:gd name="connsiteY47" fmla="*/ 1064679 h 2993093"/>
                <a:gd name="connsiteX48" fmla="*/ 4424004 w 6781359"/>
                <a:gd name="connsiteY48" fmla="*/ 2037220 h 2993093"/>
                <a:gd name="connsiteX49" fmla="*/ 4487431 w 6781359"/>
                <a:gd name="connsiteY49" fmla="*/ 1582663 h 2993093"/>
                <a:gd name="connsiteX50" fmla="*/ 4614284 w 6781359"/>
                <a:gd name="connsiteY50" fmla="*/ 2650344 h 2993093"/>
                <a:gd name="connsiteX51" fmla="*/ 4730566 w 6781359"/>
                <a:gd name="connsiteY51" fmla="*/ 2761340 h 2993093"/>
                <a:gd name="connsiteX52" fmla="*/ 4783422 w 6781359"/>
                <a:gd name="connsiteY52" fmla="*/ 2645058 h 2993093"/>
                <a:gd name="connsiteX53" fmla="*/ 4862705 w 6781359"/>
                <a:gd name="connsiteY53" fmla="*/ 2179930 h 2993093"/>
                <a:gd name="connsiteX54" fmla="*/ 4883847 w 6781359"/>
                <a:gd name="connsiteY54" fmla="*/ 1889225 h 2993093"/>
                <a:gd name="connsiteX55" fmla="*/ 4936703 w 6781359"/>
                <a:gd name="connsiteY55" fmla="*/ 2074219 h 2993093"/>
                <a:gd name="connsiteX56" fmla="*/ 4963130 w 6781359"/>
                <a:gd name="connsiteY56" fmla="*/ 1920938 h 2993093"/>
                <a:gd name="connsiteX57" fmla="*/ 5047699 w 6781359"/>
                <a:gd name="connsiteY57" fmla="*/ 1143962 h 2993093"/>
                <a:gd name="connsiteX58" fmla="*/ 5121697 w 6781359"/>
                <a:gd name="connsiteY58" fmla="*/ 1413525 h 2993093"/>
                <a:gd name="connsiteX59" fmla="*/ 5153410 w 6781359"/>
                <a:gd name="connsiteY59" fmla="*/ 1334242 h 2993093"/>
                <a:gd name="connsiteX60" fmla="*/ 5200980 w 6781359"/>
                <a:gd name="connsiteY60" fmla="*/ 2116503 h 2993093"/>
                <a:gd name="connsiteX61" fmla="*/ 5296120 w 6781359"/>
                <a:gd name="connsiteY61" fmla="*/ 425127 h 2993093"/>
                <a:gd name="connsiteX62" fmla="*/ 5401831 w 6781359"/>
                <a:gd name="connsiteY62" fmla="*/ 187278 h 2993093"/>
                <a:gd name="connsiteX63" fmla="*/ 5496971 w 6781359"/>
                <a:gd name="connsiteY63" fmla="*/ 208420 h 2993093"/>
                <a:gd name="connsiteX64" fmla="*/ 5533970 w 6781359"/>
                <a:gd name="connsiteY64" fmla="*/ 673548 h 2993093"/>
                <a:gd name="connsiteX65" fmla="*/ 5570968 w 6781359"/>
                <a:gd name="connsiteY65" fmla="*/ 557266 h 2993093"/>
                <a:gd name="connsiteX66" fmla="*/ 5607967 w 6781359"/>
                <a:gd name="connsiteY66" fmla="*/ 2084790 h 2993093"/>
                <a:gd name="connsiteX67" fmla="*/ 5681965 w 6781359"/>
                <a:gd name="connsiteY67" fmla="*/ 1032966 h 2993093"/>
                <a:gd name="connsiteX68" fmla="*/ 5713678 w 6781359"/>
                <a:gd name="connsiteY68" fmla="*/ 1397668 h 2993093"/>
                <a:gd name="connsiteX69" fmla="*/ 5777105 w 6781359"/>
                <a:gd name="connsiteY69" fmla="*/ 377557 h 2993093"/>
                <a:gd name="connsiteX70" fmla="*/ 5888101 w 6781359"/>
                <a:gd name="connsiteY70" fmla="*/ 916683 h 2993093"/>
                <a:gd name="connsiteX71" fmla="*/ 5919815 w 6781359"/>
                <a:gd name="connsiteY71" fmla="*/ 176707 h 2993093"/>
                <a:gd name="connsiteX72" fmla="*/ 5999098 w 6781359"/>
                <a:gd name="connsiteY72" fmla="*/ 324702 h 2993093"/>
                <a:gd name="connsiteX73" fmla="*/ 6030811 w 6781359"/>
                <a:gd name="connsiteY73" fmla="*/ 953682 h 2993093"/>
                <a:gd name="connsiteX74" fmla="*/ 6088952 w 6781359"/>
                <a:gd name="connsiteY74" fmla="*/ 499125 h 2993093"/>
                <a:gd name="connsiteX75" fmla="*/ 6147093 w 6781359"/>
                <a:gd name="connsiteY75" fmla="*/ 150279 h 2993093"/>
                <a:gd name="connsiteX76" fmla="*/ 6231662 w 6781359"/>
                <a:gd name="connsiteY76" fmla="*/ 319416 h 2993093"/>
                <a:gd name="connsiteX77" fmla="*/ 6258090 w 6781359"/>
                <a:gd name="connsiteY77" fmla="*/ 76281 h 2993093"/>
                <a:gd name="connsiteX78" fmla="*/ 6363801 w 6781359"/>
                <a:gd name="connsiteY78" fmla="*/ 203134 h 2993093"/>
                <a:gd name="connsiteX79" fmla="*/ 6400800 w 6781359"/>
                <a:gd name="connsiteY79" fmla="*/ 155564 h 2993093"/>
                <a:gd name="connsiteX80" fmla="*/ 6517082 w 6781359"/>
                <a:gd name="connsiteY80" fmla="*/ 366986 h 2993093"/>
                <a:gd name="connsiteX81" fmla="*/ 6580508 w 6781359"/>
                <a:gd name="connsiteY81" fmla="*/ 403985 h 2993093"/>
                <a:gd name="connsiteX82" fmla="*/ 6617507 w 6781359"/>
                <a:gd name="connsiteY82" fmla="*/ 1244388 h 2993093"/>
                <a:gd name="connsiteX83" fmla="*/ 6686219 w 6781359"/>
                <a:gd name="connsiteY83" fmla="*/ 504411 h 2993093"/>
                <a:gd name="connsiteX84" fmla="*/ 6781359 w 6781359"/>
                <a:gd name="connsiteY84" fmla="*/ 948397 h 29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6781359" h="2993093">
                  <a:moveTo>
                    <a:pt x="0" y="319416"/>
                  </a:moveTo>
                  <a:cubicBezTo>
                    <a:pt x="55057" y="273168"/>
                    <a:pt x="110115" y="226920"/>
                    <a:pt x="169137" y="224277"/>
                  </a:cubicBezTo>
                  <a:cubicBezTo>
                    <a:pt x="228159" y="221634"/>
                    <a:pt x="315370" y="275371"/>
                    <a:pt x="354131" y="303560"/>
                  </a:cubicBezTo>
                  <a:cubicBezTo>
                    <a:pt x="392892" y="331749"/>
                    <a:pt x="378797" y="197849"/>
                    <a:pt x="401701" y="393414"/>
                  </a:cubicBezTo>
                  <a:cubicBezTo>
                    <a:pt x="424605" y="588979"/>
                    <a:pt x="467771" y="1206508"/>
                    <a:pt x="491556" y="1476952"/>
                  </a:cubicBezTo>
                  <a:cubicBezTo>
                    <a:pt x="515341" y="1747396"/>
                    <a:pt x="525031" y="1911248"/>
                    <a:pt x="544411" y="2016078"/>
                  </a:cubicBezTo>
                  <a:cubicBezTo>
                    <a:pt x="563791" y="2120908"/>
                    <a:pt x="582291" y="2098885"/>
                    <a:pt x="607838" y="2105932"/>
                  </a:cubicBezTo>
                  <a:cubicBezTo>
                    <a:pt x="633385" y="2112979"/>
                    <a:pt x="673026" y="2042505"/>
                    <a:pt x="697692" y="2058362"/>
                  </a:cubicBezTo>
                  <a:cubicBezTo>
                    <a:pt x="722358" y="2074219"/>
                    <a:pt x="736453" y="2228381"/>
                    <a:pt x="755833" y="2201072"/>
                  </a:cubicBezTo>
                  <a:cubicBezTo>
                    <a:pt x="775213" y="2173763"/>
                    <a:pt x="754071" y="1981721"/>
                    <a:pt x="813974" y="1894510"/>
                  </a:cubicBezTo>
                  <a:cubicBezTo>
                    <a:pt x="873877" y="1807299"/>
                    <a:pt x="1041253" y="1674279"/>
                    <a:pt x="1115251" y="1677803"/>
                  </a:cubicBezTo>
                  <a:cubicBezTo>
                    <a:pt x="1189249" y="1681327"/>
                    <a:pt x="1228890" y="1751800"/>
                    <a:pt x="1257960" y="1915652"/>
                  </a:cubicBezTo>
                  <a:cubicBezTo>
                    <a:pt x="1287030" y="2079504"/>
                    <a:pt x="1272056" y="2555204"/>
                    <a:pt x="1289674" y="2660915"/>
                  </a:cubicBezTo>
                  <a:cubicBezTo>
                    <a:pt x="1307292" y="2766626"/>
                    <a:pt x="1341648" y="2558727"/>
                    <a:pt x="1363671" y="2549918"/>
                  </a:cubicBezTo>
                  <a:cubicBezTo>
                    <a:pt x="1385694" y="2541109"/>
                    <a:pt x="1407717" y="2667962"/>
                    <a:pt x="1421812" y="2608059"/>
                  </a:cubicBezTo>
                  <a:cubicBezTo>
                    <a:pt x="1435907" y="2548156"/>
                    <a:pt x="1433264" y="2387828"/>
                    <a:pt x="1448240" y="2190501"/>
                  </a:cubicBezTo>
                  <a:cubicBezTo>
                    <a:pt x="1463216" y="1993174"/>
                    <a:pt x="1488763" y="1598519"/>
                    <a:pt x="1511667" y="1424096"/>
                  </a:cubicBezTo>
                  <a:cubicBezTo>
                    <a:pt x="1534571" y="1249673"/>
                    <a:pt x="1560998" y="1165985"/>
                    <a:pt x="1585664" y="1143962"/>
                  </a:cubicBezTo>
                  <a:cubicBezTo>
                    <a:pt x="1610330" y="1121939"/>
                    <a:pt x="1624425" y="1350098"/>
                    <a:pt x="1659662" y="1291957"/>
                  </a:cubicBezTo>
                  <a:cubicBezTo>
                    <a:pt x="1694899" y="1233816"/>
                    <a:pt x="1757444" y="861185"/>
                    <a:pt x="1797086" y="795116"/>
                  </a:cubicBezTo>
                  <a:cubicBezTo>
                    <a:pt x="1836728" y="729047"/>
                    <a:pt x="1849061" y="962491"/>
                    <a:pt x="1897512" y="895541"/>
                  </a:cubicBezTo>
                  <a:cubicBezTo>
                    <a:pt x="1945963" y="828591"/>
                    <a:pt x="2049031" y="450674"/>
                    <a:pt x="2087792" y="393414"/>
                  </a:cubicBezTo>
                  <a:cubicBezTo>
                    <a:pt x="2126553" y="336154"/>
                    <a:pt x="2093958" y="610122"/>
                    <a:pt x="2130076" y="551981"/>
                  </a:cubicBezTo>
                  <a:cubicBezTo>
                    <a:pt x="2166194" y="493840"/>
                    <a:pt x="2264857" y="112399"/>
                    <a:pt x="2304499" y="44568"/>
                  </a:cubicBezTo>
                  <a:cubicBezTo>
                    <a:pt x="2344141" y="-23263"/>
                    <a:pt x="2345903" y="149398"/>
                    <a:pt x="2367926" y="144993"/>
                  </a:cubicBezTo>
                  <a:cubicBezTo>
                    <a:pt x="2389949" y="140588"/>
                    <a:pt x="2401401" y="-60262"/>
                    <a:pt x="2436638" y="18140"/>
                  </a:cubicBezTo>
                  <a:cubicBezTo>
                    <a:pt x="2471875" y="96542"/>
                    <a:pt x="2544111" y="555504"/>
                    <a:pt x="2579348" y="615407"/>
                  </a:cubicBezTo>
                  <a:cubicBezTo>
                    <a:pt x="2614585" y="675310"/>
                    <a:pt x="2618990" y="433055"/>
                    <a:pt x="2648060" y="377557"/>
                  </a:cubicBezTo>
                  <a:cubicBezTo>
                    <a:pt x="2677130" y="322059"/>
                    <a:pt x="2717653" y="333511"/>
                    <a:pt x="2753771" y="282418"/>
                  </a:cubicBezTo>
                  <a:cubicBezTo>
                    <a:pt x="2789889" y="231325"/>
                    <a:pt x="2827768" y="101828"/>
                    <a:pt x="2864767" y="70996"/>
                  </a:cubicBezTo>
                  <a:cubicBezTo>
                    <a:pt x="2901766" y="40164"/>
                    <a:pt x="2934361" y="27830"/>
                    <a:pt x="2975764" y="97423"/>
                  </a:cubicBezTo>
                  <a:cubicBezTo>
                    <a:pt x="3017167" y="167016"/>
                    <a:pt x="3077951" y="306203"/>
                    <a:pt x="3113188" y="488554"/>
                  </a:cubicBezTo>
                  <a:cubicBezTo>
                    <a:pt x="3148425" y="670905"/>
                    <a:pt x="3173091" y="924612"/>
                    <a:pt x="3187186" y="1191532"/>
                  </a:cubicBezTo>
                  <a:cubicBezTo>
                    <a:pt x="3201281" y="1458452"/>
                    <a:pt x="3179258" y="1801132"/>
                    <a:pt x="3197757" y="2090075"/>
                  </a:cubicBezTo>
                  <a:cubicBezTo>
                    <a:pt x="3216256" y="2379018"/>
                    <a:pt x="3263826" y="2799220"/>
                    <a:pt x="3298182" y="2925192"/>
                  </a:cubicBezTo>
                  <a:cubicBezTo>
                    <a:pt x="3332538" y="3051164"/>
                    <a:pt x="3375703" y="2988619"/>
                    <a:pt x="3403893" y="2845909"/>
                  </a:cubicBezTo>
                  <a:cubicBezTo>
                    <a:pt x="3432083" y="2703199"/>
                    <a:pt x="3439130" y="2311187"/>
                    <a:pt x="3467320" y="2068933"/>
                  </a:cubicBezTo>
                  <a:cubicBezTo>
                    <a:pt x="3495510" y="1826679"/>
                    <a:pt x="3545722" y="1561520"/>
                    <a:pt x="3573031" y="1392383"/>
                  </a:cubicBezTo>
                  <a:cubicBezTo>
                    <a:pt x="3600340" y="1223246"/>
                    <a:pt x="3608268" y="1239102"/>
                    <a:pt x="3631172" y="1054108"/>
                  </a:cubicBezTo>
                  <a:cubicBezTo>
                    <a:pt x="3654076" y="869114"/>
                    <a:pt x="3669933" y="418961"/>
                    <a:pt x="3710455" y="282418"/>
                  </a:cubicBezTo>
                  <a:cubicBezTo>
                    <a:pt x="3750978" y="145875"/>
                    <a:pt x="3833784" y="80686"/>
                    <a:pt x="3874307" y="234848"/>
                  </a:cubicBezTo>
                  <a:cubicBezTo>
                    <a:pt x="3914830" y="389010"/>
                    <a:pt x="3935091" y="927255"/>
                    <a:pt x="3953590" y="1207389"/>
                  </a:cubicBezTo>
                  <a:cubicBezTo>
                    <a:pt x="3972089" y="1487523"/>
                    <a:pt x="3968566" y="1817869"/>
                    <a:pt x="3985304" y="1915652"/>
                  </a:cubicBezTo>
                  <a:cubicBezTo>
                    <a:pt x="4002042" y="2013435"/>
                    <a:pt x="4042564" y="1778228"/>
                    <a:pt x="4054016" y="1794085"/>
                  </a:cubicBezTo>
                  <a:cubicBezTo>
                    <a:pt x="4065468" y="1809942"/>
                    <a:pt x="4037279" y="2088313"/>
                    <a:pt x="4054016" y="2010792"/>
                  </a:cubicBezTo>
                  <a:cubicBezTo>
                    <a:pt x="4070753" y="1933271"/>
                    <a:pt x="4128013" y="1290195"/>
                    <a:pt x="4154441" y="1328956"/>
                  </a:cubicBezTo>
                  <a:cubicBezTo>
                    <a:pt x="4180869" y="1367717"/>
                    <a:pt x="4185273" y="2287402"/>
                    <a:pt x="4212582" y="2243356"/>
                  </a:cubicBezTo>
                  <a:cubicBezTo>
                    <a:pt x="4239891" y="2199310"/>
                    <a:pt x="4283056" y="1099035"/>
                    <a:pt x="4318293" y="1064679"/>
                  </a:cubicBezTo>
                  <a:cubicBezTo>
                    <a:pt x="4353530" y="1030323"/>
                    <a:pt x="4395814" y="1950889"/>
                    <a:pt x="4424004" y="2037220"/>
                  </a:cubicBezTo>
                  <a:cubicBezTo>
                    <a:pt x="4452194" y="2123551"/>
                    <a:pt x="4455718" y="1480476"/>
                    <a:pt x="4487431" y="1582663"/>
                  </a:cubicBezTo>
                  <a:cubicBezTo>
                    <a:pt x="4519144" y="1684850"/>
                    <a:pt x="4573762" y="2453898"/>
                    <a:pt x="4614284" y="2650344"/>
                  </a:cubicBezTo>
                  <a:cubicBezTo>
                    <a:pt x="4654807" y="2846790"/>
                    <a:pt x="4702376" y="2762221"/>
                    <a:pt x="4730566" y="2761340"/>
                  </a:cubicBezTo>
                  <a:cubicBezTo>
                    <a:pt x="4758756" y="2760459"/>
                    <a:pt x="4761399" y="2741960"/>
                    <a:pt x="4783422" y="2645058"/>
                  </a:cubicBezTo>
                  <a:cubicBezTo>
                    <a:pt x="4805445" y="2548156"/>
                    <a:pt x="4845968" y="2305902"/>
                    <a:pt x="4862705" y="2179930"/>
                  </a:cubicBezTo>
                  <a:cubicBezTo>
                    <a:pt x="4879442" y="2053958"/>
                    <a:pt x="4871514" y="1906843"/>
                    <a:pt x="4883847" y="1889225"/>
                  </a:cubicBezTo>
                  <a:cubicBezTo>
                    <a:pt x="4896180" y="1871607"/>
                    <a:pt x="4923489" y="2068933"/>
                    <a:pt x="4936703" y="2074219"/>
                  </a:cubicBezTo>
                  <a:cubicBezTo>
                    <a:pt x="4949917" y="2079505"/>
                    <a:pt x="4944631" y="2075981"/>
                    <a:pt x="4963130" y="1920938"/>
                  </a:cubicBezTo>
                  <a:cubicBezTo>
                    <a:pt x="4981629" y="1765895"/>
                    <a:pt x="5021271" y="1228531"/>
                    <a:pt x="5047699" y="1143962"/>
                  </a:cubicBezTo>
                  <a:cubicBezTo>
                    <a:pt x="5074127" y="1059393"/>
                    <a:pt x="5104079" y="1381812"/>
                    <a:pt x="5121697" y="1413525"/>
                  </a:cubicBezTo>
                  <a:cubicBezTo>
                    <a:pt x="5139316" y="1445238"/>
                    <a:pt x="5140196" y="1217079"/>
                    <a:pt x="5153410" y="1334242"/>
                  </a:cubicBezTo>
                  <a:cubicBezTo>
                    <a:pt x="5166624" y="1451405"/>
                    <a:pt x="5177195" y="2268022"/>
                    <a:pt x="5200980" y="2116503"/>
                  </a:cubicBezTo>
                  <a:cubicBezTo>
                    <a:pt x="5224765" y="1964984"/>
                    <a:pt x="5262645" y="746664"/>
                    <a:pt x="5296120" y="425127"/>
                  </a:cubicBezTo>
                  <a:cubicBezTo>
                    <a:pt x="5329595" y="103590"/>
                    <a:pt x="5368356" y="223396"/>
                    <a:pt x="5401831" y="187278"/>
                  </a:cubicBezTo>
                  <a:cubicBezTo>
                    <a:pt x="5435306" y="151160"/>
                    <a:pt x="5474948" y="127375"/>
                    <a:pt x="5496971" y="208420"/>
                  </a:cubicBezTo>
                  <a:cubicBezTo>
                    <a:pt x="5518994" y="289465"/>
                    <a:pt x="5521637" y="615407"/>
                    <a:pt x="5533970" y="673548"/>
                  </a:cubicBezTo>
                  <a:cubicBezTo>
                    <a:pt x="5546303" y="731689"/>
                    <a:pt x="5558635" y="322059"/>
                    <a:pt x="5570968" y="557266"/>
                  </a:cubicBezTo>
                  <a:cubicBezTo>
                    <a:pt x="5583301" y="792473"/>
                    <a:pt x="5589468" y="2005507"/>
                    <a:pt x="5607967" y="2084790"/>
                  </a:cubicBezTo>
                  <a:cubicBezTo>
                    <a:pt x="5626466" y="2164073"/>
                    <a:pt x="5664347" y="1147486"/>
                    <a:pt x="5681965" y="1032966"/>
                  </a:cubicBezTo>
                  <a:cubicBezTo>
                    <a:pt x="5699583" y="918446"/>
                    <a:pt x="5697821" y="1506903"/>
                    <a:pt x="5713678" y="1397668"/>
                  </a:cubicBezTo>
                  <a:cubicBezTo>
                    <a:pt x="5729535" y="1288433"/>
                    <a:pt x="5748035" y="457721"/>
                    <a:pt x="5777105" y="377557"/>
                  </a:cubicBezTo>
                  <a:cubicBezTo>
                    <a:pt x="5806175" y="297393"/>
                    <a:pt x="5864316" y="950158"/>
                    <a:pt x="5888101" y="916683"/>
                  </a:cubicBezTo>
                  <a:cubicBezTo>
                    <a:pt x="5911886" y="883208"/>
                    <a:pt x="5901316" y="275370"/>
                    <a:pt x="5919815" y="176707"/>
                  </a:cubicBezTo>
                  <a:cubicBezTo>
                    <a:pt x="5938315" y="78043"/>
                    <a:pt x="5980599" y="195206"/>
                    <a:pt x="5999098" y="324702"/>
                  </a:cubicBezTo>
                  <a:cubicBezTo>
                    <a:pt x="6017597" y="454198"/>
                    <a:pt x="6015835" y="924612"/>
                    <a:pt x="6030811" y="953682"/>
                  </a:cubicBezTo>
                  <a:cubicBezTo>
                    <a:pt x="6045787" y="982752"/>
                    <a:pt x="6069572" y="633025"/>
                    <a:pt x="6088952" y="499125"/>
                  </a:cubicBezTo>
                  <a:cubicBezTo>
                    <a:pt x="6108332" y="365225"/>
                    <a:pt x="6123308" y="180230"/>
                    <a:pt x="6147093" y="150279"/>
                  </a:cubicBezTo>
                  <a:cubicBezTo>
                    <a:pt x="6170878" y="120328"/>
                    <a:pt x="6213163" y="331749"/>
                    <a:pt x="6231662" y="319416"/>
                  </a:cubicBezTo>
                  <a:cubicBezTo>
                    <a:pt x="6250162" y="307083"/>
                    <a:pt x="6236067" y="95661"/>
                    <a:pt x="6258090" y="76281"/>
                  </a:cubicBezTo>
                  <a:cubicBezTo>
                    <a:pt x="6280113" y="56901"/>
                    <a:pt x="6340016" y="189920"/>
                    <a:pt x="6363801" y="203134"/>
                  </a:cubicBezTo>
                  <a:cubicBezTo>
                    <a:pt x="6387586" y="216348"/>
                    <a:pt x="6375253" y="128255"/>
                    <a:pt x="6400800" y="155564"/>
                  </a:cubicBezTo>
                  <a:cubicBezTo>
                    <a:pt x="6426347" y="182873"/>
                    <a:pt x="6487131" y="325583"/>
                    <a:pt x="6517082" y="366986"/>
                  </a:cubicBezTo>
                  <a:cubicBezTo>
                    <a:pt x="6547033" y="408390"/>
                    <a:pt x="6563771" y="257751"/>
                    <a:pt x="6580508" y="403985"/>
                  </a:cubicBezTo>
                  <a:cubicBezTo>
                    <a:pt x="6597246" y="550219"/>
                    <a:pt x="6599889" y="1227650"/>
                    <a:pt x="6617507" y="1244388"/>
                  </a:cubicBezTo>
                  <a:cubicBezTo>
                    <a:pt x="6635126" y="1261126"/>
                    <a:pt x="6658910" y="553743"/>
                    <a:pt x="6686219" y="504411"/>
                  </a:cubicBezTo>
                  <a:cubicBezTo>
                    <a:pt x="6713528" y="455079"/>
                    <a:pt x="6765502" y="872638"/>
                    <a:pt x="6781359" y="948397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457200">
                <a:defRPr/>
              </a:pPr>
              <a:endParaRPr lang="en-GB" kern="0">
                <a:solidFill>
                  <a:prstClr val="white"/>
                </a:solidFill>
                <a:latin typeface="Calibri Light" panose="020F0302020204030204"/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9862835" y="2561086"/>
              <a:ext cx="6770788" cy="2889277"/>
            </a:xfrm>
            <a:custGeom>
              <a:avLst/>
              <a:gdLst>
                <a:gd name="connsiteX0" fmla="*/ 0 w 6770788"/>
                <a:gd name="connsiteY0" fmla="*/ 145115 h 2889277"/>
                <a:gd name="connsiteX1" fmla="*/ 31713 w 6770788"/>
                <a:gd name="connsiteY1" fmla="*/ 197971 h 2889277"/>
                <a:gd name="connsiteX2" fmla="*/ 116282 w 6770788"/>
                <a:gd name="connsiteY2" fmla="*/ 123973 h 2889277"/>
                <a:gd name="connsiteX3" fmla="*/ 380559 w 6770788"/>
                <a:gd name="connsiteY3" fmla="*/ 134544 h 2889277"/>
                <a:gd name="connsiteX4" fmla="*/ 517983 w 6770788"/>
                <a:gd name="connsiteY4" fmla="*/ 404107 h 2889277"/>
                <a:gd name="connsiteX5" fmla="*/ 565553 w 6770788"/>
                <a:gd name="connsiteY5" fmla="*/ 293111 h 2889277"/>
                <a:gd name="connsiteX6" fmla="*/ 618409 w 6770788"/>
                <a:gd name="connsiteY6" fmla="*/ 356537 h 2889277"/>
                <a:gd name="connsiteX7" fmla="*/ 792832 w 6770788"/>
                <a:gd name="connsiteY7" fmla="*/ 187400 h 2889277"/>
                <a:gd name="connsiteX8" fmla="*/ 1067681 w 6770788"/>
                <a:gd name="connsiteY8" fmla="*/ 430535 h 2889277"/>
                <a:gd name="connsiteX9" fmla="*/ 1104679 w 6770788"/>
                <a:gd name="connsiteY9" fmla="*/ 974946 h 2889277"/>
                <a:gd name="connsiteX10" fmla="*/ 1141678 w 6770788"/>
                <a:gd name="connsiteY10" fmla="*/ 462248 h 2889277"/>
                <a:gd name="connsiteX11" fmla="*/ 1310816 w 6770788"/>
                <a:gd name="connsiteY11" fmla="*/ 1207511 h 2889277"/>
                <a:gd name="connsiteX12" fmla="*/ 1358386 w 6770788"/>
                <a:gd name="connsiteY12" fmla="*/ 795238 h 2889277"/>
                <a:gd name="connsiteX13" fmla="*/ 1405956 w 6770788"/>
                <a:gd name="connsiteY13" fmla="*/ 1265652 h 2889277"/>
                <a:gd name="connsiteX14" fmla="*/ 1506381 w 6770788"/>
                <a:gd name="connsiteY14" fmla="*/ 324824 h 2889277"/>
                <a:gd name="connsiteX15" fmla="*/ 1765373 w 6770788"/>
                <a:gd name="connsiteY15" fmla="*/ 129259 h 2889277"/>
                <a:gd name="connsiteX16" fmla="*/ 1802372 w 6770788"/>
                <a:gd name="connsiteY16" fmla="*/ 377679 h 2889277"/>
                <a:gd name="connsiteX17" fmla="*/ 1839371 w 6770788"/>
                <a:gd name="connsiteY17" fmla="*/ 108116 h 2889277"/>
                <a:gd name="connsiteX18" fmla="*/ 2098363 w 6770788"/>
                <a:gd name="connsiteY18" fmla="*/ 171543 h 2889277"/>
                <a:gd name="connsiteX19" fmla="*/ 2204074 w 6770788"/>
                <a:gd name="connsiteY19" fmla="*/ 488676 h 2889277"/>
                <a:gd name="connsiteX20" fmla="*/ 2288642 w 6770788"/>
                <a:gd name="connsiteY20" fmla="*/ 2888315 h 2889277"/>
                <a:gd name="connsiteX21" fmla="*/ 2330927 w 6770788"/>
                <a:gd name="connsiteY21" fmla="*/ 182114 h 2889277"/>
                <a:gd name="connsiteX22" fmla="*/ 2568777 w 6770788"/>
                <a:gd name="connsiteY22" fmla="*/ 345966 h 2889277"/>
                <a:gd name="connsiteX23" fmla="*/ 2759056 w 6770788"/>
                <a:gd name="connsiteY23" fmla="*/ 34119 h 2889277"/>
                <a:gd name="connsiteX24" fmla="*/ 3081475 w 6770788"/>
                <a:gd name="connsiteY24" fmla="*/ 92260 h 2889277"/>
                <a:gd name="connsiteX25" fmla="*/ 3388037 w 6770788"/>
                <a:gd name="connsiteY25" fmla="*/ 2405 h 2889277"/>
                <a:gd name="connsiteX26" fmla="*/ 3573031 w 6770788"/>
                <a:gd name="connsiteY26" fmla="*/ 208542 h 2889277"/>
                <a:gd name="connsiteX27" fmla="*/ 3726312 w 6770788"/>
                <a:gd name="connsiteY27" fmla="*/ 271968 h 2889277"/>
                <a:gd name="connsiteX28" fmla="*/ 3900735 w 6770788"/>
                <a:gd name="connsiteY28" fmla="*/ 863950 h 2889277"/>
                <a:gd name="connsiteX29" fmla="*/ 4048730 w 6770788"/>
                <a:gd name="connsiteY29" fmla="*/ 1862919 h 2889277"/>
                <a:gd name="connsiteX30" fmla="*/ 4138585 w 6770788"/>
                <a:gd name="connsiteY30" fmla="*/ 1746637 h 2889277"/>
                <a:gd name="connsiteX31" fmla="*/ 4202011 w 6770788"/>
                <a:gd name="connsiteY31" fmla="*/ 1366077 h 2889277"/>
                <a:gd name="connsiteX32" fmla="*/ 4228439 w 6770788"/>
                <a:gd name="connsiteY32" fmla="*/ 2201194 h 2889277"/>
                <a:gd name="connsiteX33" fmla="*/ 4297151 w 6770788"/>
                <a:gd name="connsiteY33" fmla="*/ 631386 h 2889277"/>
                <a:gd name="connsiteX34" fmla="*/ 4677711 w 6770788"/>
                <a:gd name="connsiteY34" fmla="*/ 39404 h 2889277"/>
                <a:gd name="connsiteX35" fmla="*/ 5047699 w 6770788"/>
                <a:gd name="connsiteY35" fmla="*/ 388250 h 2889277"/>
                <a:gd name="connsiteX36" fmla="*/ 5089983 w 6770788"/>
                <a:gd name="connsiteY36" fmla="*/ 1540500 h 2889277"/>
                <a:gd name="connsiteX37" fmla="*/ 5264407 w 6770788"/>
                <a:gd name="connsiteY37" fmla="*/ 118687 h 2889277"/>
                <a:gd name="connsiteX38" fmla="*/ 5444115 w 6770788"/>
                <a:gd name="connsiteY38" fmla="*/ 430535 h 2889277"/>
                <a:gd name="connsiteX39" fmla="*/ 5449401 w 6770788"/>
                <a:gd name="connsiteY39" fmla="*/ 1477074 h 2889277"/>
                <a:gd name="connsiteX40" fmla="*/ 5555112 w 6770788"/>
                <a:gd name="connsiteY40" fmla="*/ 39404 h 2889277"/>
                <a:gd name="connsiteX41" fmla="*/ 5856388 w 6770788"/>
                <a:gd name="connsiteY41" fmla="*/ 842808 h 2889277"/>
                <a:gd name="connsiteX42" fmla="*/ 5893387 w 6770788"/>
                <a:gd name="connsiteY42" fmla="*/ 398822 h 2889277"/>
                <a:gd name="connsiteX43" fmla="*/ 6014955 w 6770788"/>
                <a:gd name="connsiteY43" fmla="*/ 44690 h 2889277"/>
                <a:gd name="connsiteX44" fmla="*/ 6242233 w 6770788"/>
                <a:gd name="connsiteY44" fmla="*/ 123973 h 2889277"/>
                <a:gd name="connsiteX45" fmla="*/ 6506511 w 6770788"/>
                <a:gd name="connsiteY45" fmla="*/ 160972 h 2889277"/>
                <a:gd name="connsiteX46" fmla="*/ 6691505 w 6770788"/>
                <a:gd name="connsiteY46" fmla="*/ 340680 h 2889277"/>
                <a:gd name="connsiteX47" fmla="*/ 6770788 w 6770788"/>
                <a:gd name="connsiteY47" fmla="*/ 356537 h 2889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6770788" h="2889277">
                  <a:moveTo>
                    <a:pt x="0" y="145115"/>
                  </a:moveTo>
                  <a:cubicBezTo>
                    <a:pt x="6166" y="173305"/>
                    <a:pt x="12333" y="201495"/>
                    <a:pt x="31713" y="197971"/>
                  </a:cubicBezTo>
                  <a:cubicBezTo>
                    <a:pt x="51093" y="194447"/>
                    <a:pt x="58141" y="134544"/>
                    <a:pt x="116282" y="123973"/>
                  </a:cubicBezTo>
                  <a:cubicBezTo>
                    <a:pt x="174423" y="113402"/>
                    <a:pt x="313609" y="87855"/>
                    <a:pt x="380559" y="134544"/>
                  </a:cubicBezTo>
                  <a:cubicBezTo>
                    <a:pt x="447509" y="181233"/>
                    <a:pt x="487151" y="377679"/>
                    <a:pt x="517983" y="404107"/>
                  </a:cubicBezTo>
                  <a:cubicBezTo>
                    <a:pt x="548815" y="430535"/>
                    <a:pt x="548815" y="301039"/>
                    <a:pt x="565553" y="293111"/>
                  </a:cubicBezTo>
                  <a:cubicBezTo>
                    <a:pt x="582291" y="285183"/>
                    <a:pt x="580529" y="374155"/>
                    <a:pt x="618409" y="356537"/>
                  </a:cubicBezTo>
                  <a:cubicBezTo>
                    <a:pt x="656289" y="338919"/>
                    <a:pt x="717953" y="175067"/>
                    <a:pt x="792832" y="187400"/>
                  </a:cubicBezTo>
                  <a:cubicBezTo>
                    <a:pt x="867711" y="199733"/>
                    <a:pt x="1015707" y="299277"/>
                    <a:pt x="1067681" y="430535"/>
                  </a:cubicBezTo>
                  <a:cubicBezTo>
                    <a:pt x="1119655" y="561793"/>
                    <a:pt x="1092346" y="969661"/>
                    <a:pt x="1104679" y="974946"/>
                  </a:cubicBezTo>
                  <a:cubicBezTo>
                    <a:pt x="1117012" y="980231"/>
                    <a:pt x="1107322" y="423487"/>
                    <a:pt x="1141678" y="462248"/>
                  </a:cubicBezTo>
                  <a:cubicBezTo>
                    <a:pt x="1176034" y="501009"/>
                    <a:pt x="1274698" y="1152013"/>
                    <a:pt x="1310816" y="1207511"/>
                  </a:cubicBezTo>
                  <a:cubicBezTo>
                    <a:pt x="1346934" y="1263009"/>
                    <a:pt x="1342529" y="785548"/>
                    <a:pt x="1358386" y="795238"/>
                  </a:cubicBezTo>
                  <a:cubicBezTo>
                    <a:pt x="1374243" y="804928"/>
                    <a:pt x="1381290" y="1344054"/>
                    <a:pt x="1405956" y="1265652"/>
                  </a:cubicBezTo>
                  <a:cubicBezTo>
                    <a:pt x="1430622" y="1187250"/>
                    <a:pt x="1446478" y="514223"/>
                    <a:pt x="1506381" y="324824"/>
                  </a:cubicBezTo>
                  <a:cubicBezTo>
                    <a:pt x="1566284" y="135425"/>
                    <a:pt x="1716041" y="120450"/>
                    <a:pt x="1765373" y="129259"/>
                  </a:cubicBezTo>
                  <a:cubicBezTo>
                    <a:pt x="1814705" y="138068"/>
                    <a:pt x="1790039" y="381203"/>
                    <a:pt x="1802372" y="377679"/>
                  </a:cubicBezTo>
                  <a:cubicBezTo>
                    <a:pt x="1814705" y="374155"/>
                    <a:pt x="1790039" y="142472"/>
                    <a:pt x="1839371" y="108116"/>
                  </a:cubicBezTo>
                  <a:cubicBezTo>
                    <a:pt x="1888703" y="73760"/>
                    <a:pt x="2037579" y="108116"/>
                    <a:pt x="2098363" y="171543"/>
                  </a:cubicBezTo>
                  <a:cubicBezTo>
                    <a:pt x="2159147" y="234970"/>
                    <a:pt x="2172361" y="35881"/>
                    <a:pt x="2204074" y="488676"/>
                  </a:cubicBezTo>
                  <a:cubicBezTo>
                    <a:pt x="2235787" y="941471"/>
                    <a:pt x="2267500" y="2939409"/>
                    <a:pt x="2288642" y="2888315"/>
                  </a:cubicBezTo>
                  <a:cubicBezTo>
                    <a:pt x="2309784" y="2837221"/>
                    <a:pt x="2284238" y="605839"/>
                    <a:pt x="2330927" y="182114"/>
                  </a:cubicBezTo>
                  <a:cubicBezTo>
                    <a:pt x="2377616" y="-241611"/>
                    <a:pt x="2497422" y="370632"/>
                    <a:pt x="2568777" y="345966"/>
                  </a:cubicBezTo>
                  <a:cubicBezTo>
                    <a:pt x="2640132" y="321300"/>
                    <a:pt x="2673606" y="76403"/>
                    <a:pt x="2759056" y="34119"/>
                  </a:cubicBezTo>
                  <a:cubicBezTo>
                    <a:pt x="2844506" y="-8165"/>
                    <a:pt x="2976645" y="97546"/>
                    <a:pt x="3081475" y="92260"/>
                  </a:cubicBezTo>
                  <a:cubicBezTo>
                    <a:pt x="3186305" y="86974"/>
                    <a:pt x="3306111" y="-16975"/>
                    <a:pt x="3388037" y="2405"/>
                  </a:cubicBezTo>
                  <a:cubicBezTo>
                    <a:pt x="3469963" y="21785"/>
                    <a:pt x="3516652" y="163615"/>
                    <a:pt x="3573031" y="208542"/>
                  </a:cubicBezTo>
                  <a:cubicBezTo>
                    <a:pt x="3629410" y="253469"/>
                    <a:pt x="3671695" y="162733"/>
                    <a:pt x="3726312" y="271968"/>
                  </a:cubicBezTo>
                  <a:cubicBezTo>
                    <a:pt x="3780929" y="381203"/>
                    <a:pt x="3846999" y="598792"/>
                    <a:pt x="3900735" y="863950"/>
                  </a:cubicBezTo>
                  <a:cubicBezTo>
                    <a:pt x="3954471" y="1129109"/>
                    <a:pt x="4009088" y="1715805"/>
                    <a:pt x="4048730" y="1862919"/>
                  </a:cubicBezTo>
                  <a:cubicBezTo>
                    <a:pt x="4088372" y="2010034"/>
                    <a:pt x="4113038" y="1829444"/>
                    <a:pt x="4138585" y="1746637"/>
                  </a:cubicBezTo>
                  <a:cubicBezTo>
                    <a:pt x="4164132" y="1663830"/>
                    <a:pt x="4187035" y="1290318"/>
                    <a:pt x="4202011" y="1366077"/>
                  </a:cubicBezTo>
                  <a:cubicBezTo>
                    <a:pt x="4216987" y="1441836"/>
                    <a:pt x="4212582" y="2323642"/>
                    <a:pt x="4228439" y="2201194"/>
                  </a:cubicBezTo>
                  <a:cubicBezTo>
                    <a:pt x="4244296" y="2078746"/>
                    <a:pt x="4222272" y="991684"/>
                    <a:pt x="4297151" y="631386"/>
                  </a:cubicBezTo>
                  <a:cubicBezTo>
                    <a:pt x="4372030" y="271088"/>
                    <a:pt x="4552620" y="79927"/>
                    <a:pt x="4677711" y="39404"/>
                  </a:cubicBezTo>
                  <a:cubicBezTo>
                    <a:pt x="4802802" y="-1119"/>
                    <a:pt x="4978987" y="138067"/>
                    <a:pt x="5047699" y="388250"/>
                  </a:cubicBezTo>
                  <a:cubicBezTo>
                    <a:pt x="5116411" y="638433"/>
                    <a:pt x="5053865" y="1585427"/>
                    <a:pt x="5089983" y="1540500"/>
                  </a:cubicBezTo>
                  <a:cubicBezTo>
                    <a:pt x="5126101" y="1495573"/>
                    <a:pt x="5205385" y="303681"/>
                    <a:pt x="5264407" y="118687"/>
                  </a:cubicBezTo>
                  <a:cubicBezTo>
                    <a:pt x="5323429" y="-66307"/>
                    <a:pt x="5413283" y="204137"/>
                    <a:pt x="5444115" y="430535"/>
                  </a:cubicBezTo>
                  <a:cubicBezTo>
                    <a:pt x="5474947" y="656933"/>
                    <a:pt x="5430902" y="1542262"/>
                    <a:pt x="5449401" y="1477074"/>
                  </a:cubicBezTo>
                  <a:cubicBezTo>
                    <a:pt x="5467900" y="1411886"/>
                    <a:pt x="5487281" y="145115"/>
                    <a:pt x="5555112" y="39404"/>
                  </a:cubicBezTo>
                  <a:cubicBezTo>
                    <a:pt x="5622943" y="-66307"/>
                    <a:pt x="5800009" y="782905"/>
                    <a:pt x="5856388" y="842808"/>
                  </a:cubicBezTo>
                  <a:cubicBezTo>
                    <a:pt x="5912767" y="902711"/>
                    <a:pt x="5866959" y="531842"/>
                    <a:pt x="5893387" y="398822"/>
                  </a:cubicBezTo>
                  <a:cubicBezTo>
                    <a:pt x="5919815" y="265802"/>
                    <a:pt x="5956814" y="90498"/>
                    <a:pt x="6014955" y="44690"/>
                  </a:cubicBezTo>
                  <a:cubicBezTo>
                    <a:pt x="6073096" y="-1118"/>
                    <a:pt x="6160307" y="104593"/>
                    <a:pt x="6242233" y="123973"/>
                  </a:cubicBezTo>
                  <a:cubicBezTo>
                    <a:pt x="6324159" y="143353"/>
                    <a:pt x="6431632" y="124854"/>
                    <a:pt x="6506511" y="160972"/>
                  </a:cubicBezTo>
                  <a:cubicBezTo>
                    <a:pt x="6581390" y="197090"/>
                    <a:pt x="6647459" y="308086"/>
                    <a:pt x="6691505" y="340680"/>
                  </a:cubicBezTo>
                  <a:cubicBezTo>
                    <a:pt x="6735551" y="373274"/>
                    <a:pt x="6753169" y="364905"/>
                    <a:pt x="6770788" y="356537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457200">
                <a:defRPr/>
              </a:pPr>
              <a:endParaRPr lang="en-GB" kern="0">
                <a:solidFill>
                  <a:prstClr val="white"/>
                </a:solidFill>
                <a:latin typeface="Calibri Light" panose="020F03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7181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Isotopes and ions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315853" y="1159082"/>
            <a:ext cx="8571293" cy="48936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en-US" sz="2800" b="1" dirty="0">
                <a:ln>
                  <a:prstDash val="solid"/>
                </a:ln>
                <a:gradFill rotWithShape="1">
                  <a:gsLst>
                    <a:gs pos="0">
                      <a:srgbClr val="E7BF5F">
                        <a:tint val="70000"/>
                        <a:satMod val="200000"/>
                      </a:srgbClr>
                    </a:gs>
                    <a:gs pos="40000">
                      <a:srgbClr val="E7BF5F">
                        <a:tint val="90000"/>
                        <a:satMod val="130000"/>
                      </a:srgbClr>
                    </a:gs>
                    <a:gs pos="50000">
                      <a:srgbClr val="E7BF5F">
                        <a:tint val="90000"/>
                        <a:satMod val="130000"/>
                      </a:srgbClr>
                    </a:gs>
                    <a:gs pos="68000">
                      <a:srgbClr val="E7BF5F">
                        <a:tint val="90000"/>
                        <a:satMod val="130000"/>
                      </a:srgbClr>
                    </a:gs>
                    <a:gs pos="100000">
                      <a:srgbClr val="E7BF5F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E7BF5F">
                      <a:tint val="80000"/>
                      <a:satMod val="250000"/>
                      <a:alpha val="45000"/>
                    </a:srgbClr>
                  </a:outerShdw>
                </a:effectLst>
              </a:rPr>
              <a:t>Student A declares,</a:t>
            </a:r>
          </a:p>
          <a:p>
            <a:r>
              <a:rPr lang="en-US" sz="2800" b="1" dirty="0">
                <a:ln>
                  <a:prstDash val="solid"/>
                </a:ln>
                <a:gradFill rotWithShape="1">
                  <a:gsLst>
                    <a:gs pos="0">
                      <a:srgbClr val="E7BF5F">
                        <a:tint val="70000"/>
                        <a:satMod val="200000"/>
                      </a:srgbClr>
                    </a:gs>
                    <a:gs pos="40000">
                      <a:srgbClr val="E7BF5F">
                        <a:tint val="90000"/>
                        <a:satMod val="130000"/>
                      </a:srgbClr>
                    </a:gs>
                    <a:gs pos="50000">
                      <a:srgbClr val="E7BF5F">
                        <a:tint val="90000"/>
                        <a:satMod val="130000"/>
                      </a:srgbClr>
                    </a:gs>
                    <a:gs pos="68000">
                      <a:srgbClr val="E7BF5F">
                        <a:tint val="90000"/>
                        <a:satMod val="130000"/>
                      </a:srgbClr>
                    </a:gs>
                    <a:gs pos="100000">
                      <a:srgbClr val="E7BF5F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E7BF5F">
                      <a:tint val="80000"/>
                      <a:satMod val="250000"/>
                      <a:alpha val="45000"/>
                    </a:srgbClr>
                  </a:outerShdw>
                </a:effectLst>
              </a:rPr>
              <a:t>	</a:t>
            </a:r>
            <a:r>
              <a:rPr lang="en-US" sz="2800" b="1" dirty="0">
                <a:ln>
                  <a:prstDash val="solid"/>
                </a:ln>
                <a:gradFill rotWithShape="1">
                  <a:gsLst>
                    <a:gs pos="0">
                      <a:srgbClr val="E7BF5F">
                        <a:tint val="70000"/>
                        <a:satMod val="200000"/>
                      </a:srgbClr>
                    </a:gs>
                    <a:gs pos="40000">
                      <a:srgbClr val="E7BF5F">
                        <a:tint val="90000"/>
                        <a:satMod val="130000"/>
                      </a:srgbClr>
                    </a:gs>
                    <a:gs pos="50000">
                      <a:srgbClr val="E7BF5F">
                        <a:tint val="90000"/>
                        <a:satMod val="130000"/>
                      </a:srgbClr>
                    </a:gs>
                    <a:gs pos="68000">
                      <a:srgbClr val="E7BF5F">
                        <a:tint val="90000"/>
                        <a:satMod val="130000"/>
                      </a:srgbClr>
                    </a:gs>
                    <a:gs pos="100000">
                      <a:srgbClr val="E7BF5F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E7BF5F">
                      <a:tint val="80000"/>
                      <a:satMod val="250000"/>
                      <a:alpha val="45000"/>
                    </a:srgbClr>
                  </a:outerShdw>
                </a:effectLst>
              </a:rPr>
              <a:t>“The proton number is the most important 	piece of information when identifying an 	atom or an ion”</a:t>
            </a:r>
          </a:p>
          <a:p>
            <a:endParaRPr lang="en-US" sz="2800" b="1" dirty="0">
              <a:ln>
                <a:prstDash val="solid"/>
              </a:ln>
              <a:gradFill rotWithShape="1">
                <a:gsLst>
                  <a:gs pos="0">
                    <a:srgbClr val="E7BF5F">
                      <a:tint val="70000"/>
                      <a:satMod val="200000"/>
                    </a:srgbClr>
                  </a:gs>
                  <a:gs pos="40000">
                    <a:srgbClr val="E7BF5F">
                      <a:tint val="90000"/>
                      <a:satMod val="130000"/>
                    </a:srgbClr>
                  </a:gs>
                  <a:gs pos="50000">
                    <a:srgbClr val="E7BF5F">
                      <a:tint val="90000"/>
                      <a:satMod val="130000"/>
                    </a:srgbClr>
                  </a:gs>
                  <a:gs pos="68000">
                    <a:srgbClr val="E7BF5F">
                      <a:tint val="90000"/>
                      <a:satMod val="130000"/>
                    </a:srgbClr>
                  </a:gs>
                  <a:gs pos="100000">
                    <a:srgbClr val="E7BF5F">
                      <a:tint val="70000"/>
                      <a:satMod val="200000"/>
                    </a:srgbClr>
                  </a:gs>
                </a:gsLst>
                <a:lin ang="5400000"/>
              </a:gradFill>
              <a:effectLst>
                <a:outerShdw blurRad="88000" dist="50800" dir="5040000" algn="tl">
                  <a:srgbClr val="E7BF5F">
                    <a:tint val="80000"/>
                    <a:satMod val="250000"/>
                    <a:alpha val="45000"/>
                  </a:srgbClr>
                </a:outerShdw>
              </a:effectLst>
            </a:endParaRPr>
          </a:p>
          <a:p>
            <a:r>
              <a:rPr lang="en-US" sz="2800" b="1" dirty="0">
                <a:ln>
                  <a:prstDash val="solid"/>
                </a:ln>
                <a:gradFill rotWithShape="1">
                  <a:gsLst>
                    <a:gs pos="0">
                      <a:srgbClr val="E7BF5F">
                        <a:tint val="70000"/>
                        <a:satMod val="200000"/>
                      </a:srgbClr>
                    </a:gs>
                    <a:gs pos="40000">
                      <a:srgbClr val="E7BF5F">
                        <a:tint val="90000"/>
                        <a:satMod val="130000"/>
                      </a:srgbClr>
                    </a:gs>
                    <a:gs pos="50000">
                      <a:srgbClr val="E7BF5F">
                        <a:tint val="90000"/>
                        <a:satMod val="130000"/>
                      </a:srgbClr>
                    </a:gs>
                    <a:gs pos="68000">
                      <a:srgbClr val="E7BF5F">
                        <a:tint val="90000"/>
                        <a:satMod val="130000"/>
                      </a:srgbClr>
                    </a:gs>
                    <a:gs pos="100000">
                      <a:srgbClr val="E7BF5F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E7BF5F">
                      <a:tint val="80000"/>
                      <a:satMod val="250000"/>
                      <a:alpha val="45000"/>
                    </a:srgbClr>
                  </a:outerShdw>
                </a:effectLst>
              </a:rPr>
              <a:t>Student B disagrees,</a:t>
            </a:r>
          </a:p>
          <a:p>
            <a:r>
              <a:rPr lang="en-US" sz="2800" b="1" dirty="0">
                <a:ln>
                  <a:prstDash val="solid"/>
                </a:ln>
                <a:gradFill rotWithShape="1">
                  <a:gsLst>
                    <a:gs pos="0">
                      <a:srgbClr val="E7BF5F">
                        <a:tint val="70000"/>
                        <a:satMod val="200000"/>
                      </a:srgbClr>
                    </a:gs>
                    <a:gs pos="40000">
                      <a:srgbClr val="E7BF5F">
                        <a:tint val="90000"/>
                        <a:satMod val="130000"/>
                      </a:srgbClr>
                    </a:gs>
                    <a:gs pos="50000">
                      <a:srgbClr val="E7BF5F">
                        <a:tint val="90000"/>
                        <a:satMod val="130000"/>
                      </a:srgbClr>
                    </a:gs>
                    <a:gs pos="68000">
                      <a:srgbClr val="E7BF5F">
                        <a:tint val="90000"/>
                        <a:satMod val="130000"/>
                      </a:srgbClr>
                    </a:gs>
                    <a:gs pos="100000">
                      <a:srgbClr val="E7BF5F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E7BF5F">
                      <a:tint val="80000"/>
                      <a:satMod val="250000"/>
                      <a:alpha val="45000"/>
                    </a:srgbClr>
                  </a:outerShdw>
                </a:effectLst>
              </a:rPr>
              <a:t>	</a:t>
            </a:r>
            <a:r>
              <a:rPr lang="en-US" sz="2800" b="1" dirty="0">
                <a:ln>
                  <a:prstDash val="solid"/>
                </a:ln>
                <a:gradFill rotWithShape="1">
                  <a:gsLst>
                    <a:gs pos="0">
                      <a:srgbClr val="E7BF5F">
                        <a:tint val="70000"/>
                        <a:satMod val="200000"/>
                      </a:srgbClr>
                    </a:gs>
                    <a:gs pos="40000">
                      <a:srgbClr val="E7BF5F">
                        <a:tint val="90000"/>
                        <a:satMod val="130000"/>
                      </a:srgbClr>
                    </a:gs>
                    <a:gs pos="50000">
                      <a:srgbClr val="E7BF5F">
                        <a:tint val="90000"/>
                        <a:satMod val="130000"/>
                      </a:srgbClr>
                    </a:gs>
                    <a:gs pos="68000">
                      <a:srgbClr val="E7BF5F">
                        <a:tint val="90000"/>
                        <a:satMod val="130000"/>
                      </a:srgbClr>
                    </a:gs>
                    <a:gs pos="100000">
                      <a:srgbClr val="E7BF5F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E7BF5F">
                      <a:tint val="80000"/>
                      <a:satMod val="250000"/>
                      <a:alpha val="45000"/>
                    </a:srgbClr>
                  </a:outerShdw>
                </a:effectLst>
              </a:rPr>
              <a:t>“The number of neutrons and electrons are 	most important as this tells us whether we 	have an ion or an isotope”</a:t>
            </a:r>
            <a:endParaRPr lang="en-US" sz="2800" b="1" dirty="0">
              <a:ln>
                <a:prstDash val="solid"/>
              </a:ln>
              <a:gradFill rotWithShape="1">
                <a:gsLst>
                  <a:gs pos="0">
                    <a:srgbClr val="E7BF5F">
                      <a:tint val="70000"/>
                      <a:satMod val="200000"/>
                    </a:srgbClr>
                  </a:gs>
                  <a:gs pos="40000">
                    <a:srgbClr val="E7BF5F">
                      <a:tint val="90000"/>
                      <a:satMod val="130000"/>
                    </a:srgbClr>
                  </a:gs>
                  <a:gs pos="50000">
                    <a:srgbClr val="E7BF5F">
                      <a:tint val="90000"/>
                      <a:satMod val="130000"/>
                    </a:srgbClr>
                  </a:gs>
                  <a:gs pos="68000">
                    <a:srgbClr val="E7BF5F">
                      <a:tint val="90000"/>
                      <a:satMod val="130000"/>
                    </a:srgbClr>
                  </a:gs>
                  <a:gs pos="100000">
                    <a:srgbClr val="E7BF5F">
                      <a:tint val="70000"/>
                      <a:satMod val="200000"/>
                    </a:srgbClr>
                  </a:gs>
                </a:gsLst>
                <a:lin ang="5400000"/>
              </a:gradFill>
              <a:effectLst>
                <a:outerShdw blurRad="88000" dist="50800" dir="5040000" algn="tl">
                  <a:srgbClr val="E7BF5F">
                    <a:tint val="80000"/>
                    <a:satMod val="250000"/>
                    <a:alpha val="45000"/>
                  </a:srgbClr>
                </a:outerShdw>
              </a:effectLst>
            </a:endParaRPr>
          </a:p>
          <a:p>
            <a:endParaRPr lang="en-US" sz="2800" b="1" dirty="0">
              <a:ln>
                <a:prstDash val="solid"/>
              </a:ln>
              <a:gradFill rotWithShape="1">
                <a:gsLst>
                  <a:gs pos="0">
                    <a:srgbClr val="E7BF5F">
                      <a:tint val="70000"/>
                      <a:satMod val="200000"/>
                    </a:srgbClr>
                  </a:gs>
                  <a:gs pos="40000">
                    <a:srgbClr val="E7BF5F">
                      <a:tint val="90000"/>
                      <a:satMod val="130000"/>
                    </a:srgbClr>
                  </a:gs>
                  <a:gs pos="50000">
                    <a:srgbClr val="E7BF5F">
                      <a:tint val="90000"/>
                      <a:satMod val="130000"/>
                    </a:srgbClr>
                  </a:gs>
                  <a:gs pos="68000">
                    <a:srgbClr val="E7BF5F">
                      <a:tint val="90000"/>
                      <a:satMod val="130000"/>
                    </a:srgbClr>
                  </a:gs>
                  <a:gs pos="100000">
                    <a:srgbClr val="E7BF5F">
                      <a:tint val="70000"/>
                      <a:satMod val="200000"/>
                    </a:srgbClr>
                  </a:gs>
                </a:gsLst>
                <a:lin ang="5400000"/>
              </a:gradFill>
              <a:effectLst>
                <a:outerShdw blurRad="88000" dist="50800" dir="5040000" algn="tl">
                  <a:srgbClr val="E7BF5F">
                    <a:tint val="80000"/>
                    <a:satMod val="250000"/>
                    <a:alpha val="45000"/>
                  </a:srgbClr>
                </a:outerShdw>
              </a:effectLst>
            </a:endParaRPr>
          </a:p>
          <a:p>
            <a:pPr algn="ctr"/>
            <a:r>
              <a:rPr lang="en-US" sz="3200" b="1" dirty="0">
                <a:ln>
                  <a:prstDash val="solid"/>
                </a:ln>
                <a:solidFill>
                  <a:srgbClr val="E9A039">
                    <a:lumMod val="60000"/>
                    <a:lumOff val="40000"/>
                  </a:srgbClr>
                </a:solidFill>
                <a:effectLst>
                  <a:outerShdw blurRad="88000" dist="50800" dir="5040000" algn="tl">
                    <a:srgbClr val="E7BF5F">
                      <a:tint val="80000"/>
                      <a:satMod val="250000"/>
                      <a:alpha val="45000"/>
                    </a:srgbClr>
                  </a:outerShdw>
                </a:effectLst>
              </a:rPr>
              <a:t>Who do you agree with?</a:t>
            </a:r>
            <a:endParaRPr lang="en-US" sz="3200" b="1" dirty="0">
              <a:ln>
                <a:prstDash val="solid"/>
              </a:ln>
              <a:solidFill>
                <a:srgbClr val="E9A039">
                  <a:lumMod val="60000"/>
                  <a:lumOff val="40000"/>
                </a:srgbClr>
              </a:solidFill>
              <a:effectLst>
                <a:outerShdw blurRad="88000" dist="50800" dir="5040000" algn="tl">
                  <a:srgbClr val="E7BF5F">
                    <a:tint val="80000"/>
                    <a:satMod val="250000"/>
                    <a:alpha val="4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4794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Plenary activities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9830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457200"/>
            <a:ext cx="8945217" cy="5715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5753100"/>
            <a:ext cx="8305800" cy="838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b="1" dirty="0" smtClean="0">
                <a:solidFill>
                  <a:schemeClr val="tx1"/>
                </a:solidFill>
              </a:rPr>
              <a:t>Create 5 summary sentences using the words below to help you</a:t>
            </a:r>
          </a:p>
          <a:p>
            <a:pPr marL="457200" lvl="1" indent="0" algn="r">
              <a:buNone/>
            </a:pP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8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Original video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1589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Soluble carbonate + acid</a:t>
            </a:r>
            <a:endParaRPr lang="en-GB" dirty="0"/>
          </a:p>
        </p:txBody>
      </p:sp>
      <p:pic>
        <p:nvPicPr>
          <p:cNvPr id="3" name="sol carbonat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045" y="1256611"/>
            <a:ext cx="7866043" cy="44246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3044" y="6139015"/>
            <a:ext cx="8339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b="1" dirty="0">
                <a:solidFill>
                  <a:prstClr val="black"/>
                </a:solidFill>
              </a:rPr>
              <a:t>Imagine you just opened a bottle of lemonade</a:t>
            </a:r>
            <a:endParaRPr lang="en-GB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925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Specific past paper questions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1589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Past paper questions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Paper </a:t>
            </a:r>
            <a:r>
              <a:rPr lang="en-GB" dirty="0" smtClean="0"/>
              <a:t>1, </a:t>
            </a:r>
            <a:r>
              <a:rPr lang="en-GB" dirty="0"/>
              <a:t>June </a:t>
            </a:r>
            <a:r>
              <a:rPr lang="en-GB" dirty="0" smtClean="0"/>
              <a:t>2003</a:t>
            </a:r>
            <a:r>
              <a:rPr lang="en-GB" dirty="0"/>
              <a:t>, </a:t>
            </a:r>
            <a:r>
              <a:rPr lang="en-GB" dirty="0" smtClean="0"/>
              <a:t>Q25</a:t>
            </a:r>
            <a:endParaRPr lang="en-GB" dirty="0"/>
          </a:p>
          <a:p>
            <a:r>
              <a:rPr lang="en-GB" dirty="0"/>
              <a:t>Paper </a:t>
            </a:r>
            <a:r>
              <a:rPr lang="en-GB" dirty="0" smtClean="0"/>
              <a:t>1, </a:t>
            </a:r>
            <a:r>
              <a:rPr lang="en-GB" dirty="0"/>
              <a:t>June </a:t>
            </a:r>
            <a:r>
              <a:rPr lang="en-GB" dirty="0" smtClean="0"/>
              <a:t>2003</a:t>
            </a:r>
            <a:r>
              <a:rPr lang="en-GB" dirty="0"/>
              <a:t>, </a:t>
            </a:r>
            <a:r>
              <a:rPr lang="en-GB" dirty="0" smtClean="0"/>
              <a:t>Q22 </a:t>
            </a:r>
            <a:endParaRPr lang="en-GB" dirty="0"/>
          </a:p>
          <a:p>
            <a:r>
              <a:rPr lang="en-GB" dirty="0"/>
              <a:t>Paper </a:t>
            </a:r>
            <a:r>
              <a:rPr lang="en-GB" dirty="0" smtClean="0"/>
              <a:t>1, </a:t>
            </a:r>
            <a:r>
              <a:rPr lang="en-GB" dirty="0"/>
              <a:t>Nov </a:t>
            </a:r>
            <a:r>
              <a:rPr lang="en-GB" dirty="0" smtClean="0"/>
              <a:t>2007, Q24 </a:t>
            </a:r>
            <a:endParaRPr lang="en-GB" dirty="0"/>
          </a:p>
          <a:p>
            <a:r>
              <a:rPr lang="en-GB" dirty="0"/>
              <a:t>Paper </a:t>
            </a:r>
            <a:r>
              <a:rPr lang="en-GB" dirty="0" smtClean="0"/>
              <a:t>21, </a:t>
            </a:r>
            <a:r>
              <a:rPr lang="en-GB" dirty="0"/>
              <a:t>Nov 2013, </a:t>
            </a:r>
            <a:r>
              <a:rPr lang="en-GB" dirty="0" smtClean="0"/>
              <a:t>Q2</a:t>
            </a:r>
            <a:endParaRPr lang="en-GB" dirty="0"/>
          </a:p>
          <a:p>
            <a:r>
              <a:rPr lang="en-GB" dirty="0"/>
              <a:t>Paper </a:t>
            </a:r>
            <a:r>
              <a:rPr lang="en-GB" dirty="0" smtClean="0"/>
              <a:t>11, </a:t>
            </a:r>
            <a:r>
              <a:rPr lang="en-GB" dirty="0"/>
              <a:t>Nov </a:t>
            </a:r>
            <a:r>
              <a:rPr lang="en-GB" dirty="0" smtClean="0"/>
              <a:t>2014, Q20</a:t>
            </a:r>
            <a:endParaRPr lang="en-GB" dirty="0"/>
          </a:p>
          <a:p>
            <a:r>
              <a:rPr lang="en-GB" dirty="0"/>
              <a:t>Paper </a:t>
            </a:r>
            <a:r>
              <a:rPr lang="en-GB" dirty="0" smtClean="0"/>
              <a:t>41, June 2015, Q7b</a:t>
            </a:r>
          </a:p>
          <a:p>
            <a:r>
              <a:rPr lang="en-GB" dirty="0" smtClean="0"/>
              <a:t>Paper </a:t>
            </a:r>
            <a:r>
              <a:rPr lang="en-GB" dirty="0"/>
              <a:t>13, Nov 2013, Q23 </a:t>
            </a:r>
          </a:p>
          <a:p>
            <a:r>
              <a:rPr lang="en-GB" dirty="0"/>
              <a:t>Paper 43, Nov 2013, Q5 (a)(ii) (b)</a:t>
            </a:r>
          </a:p>
        </p:txBody>
      </p:sp>
    </p:spTree>
    <p:extLst>
      <p:ext uri="{BB962C8B-B14F-4D97-AF65-F5344CB8AC3E}">
        <p14:creationId xmlns:p14="http://schemas.microsoft.com/office/powerpoint/2010/main" val="3186994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SRQ Worksheets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b="1" dirty="0" smtClean="0"/>
              <a:t>ChemCatalyst</a:t>
            </a:r>
            <a:r>
              <a:rPr lang="en-GB" dirty="0" smtClean="0"/>
              <a:t> also has entire sets of Spaced Repetition Questions (with worked answers) for each syllabus</a:t>
            </a:r>
          </a:p>
          <a:p>
            <a:r>
              <a:rPr lang="en-GB" dirty="0" smtClean="0"/>
              <a:t>SRQ Worksheets are designed to </a:t>
            </a:r>
            <a:r>
              <a:rPr lang="en-GB" dirty="0"/>
              <a:t>stagger and plan questions to </a:t>
            </a:r>
            <a:r>
              <a:rPr lang="en-GB" b="1" dirty="0"/>
              <a:t>automate </a:t>
            </a:r>
            <a:r>
              <a:rPr lang="en-GB" b="1" dirty="0" smtClean="0"/>
              <a:t>revision, </a:t>
            </a:r>
            <a:r>
              <a:rPr lang="en-GB" b="1" dirty="0"/>
              <a:t>test and extended knowledge, and maximise </a:t>
            </a:r>
            <a:r>
              <a:rPr lang="en-GB" b="1" dirty="0" smtClean="0"/>
              <a:t>learning effects</a:t>
            </a:r>
            <a:r>
              <a:rPr lang="en-GB" b="1" dirty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1589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361556" y="257928"/>
            <a:ext cx="8333800" cy="5338465"/>
            <a:chOff x="287686" y="1029679"/>
            <a:chExt cx="8333800" cy="5338465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2438400" y="5791200"/>
              <a:ext cx="4365172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362200" y="3418114"/>
              <a:ext cx="4365172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2371183" y="2496231"/>
              <a:ext cx="4365172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438400" y="4833256"/>
              <a:ext cx="2182586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5161466" y="1970313"/>
              <a:ext cx="1583872" cy="1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5214257" y="3080657"/>
              <a:ext cx="1583872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152483" y="4506686"/>
              <a:ext cx="1583872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122685" y="5203371"/>
              <a:ext cx="1583872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204328" y="2765650"/>
              <a:ext cx="1541010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5182897" y="3897764"/>
              <a:ext cx="1583872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/>
            <p:cNvSpPr/>
            <p:nvPr/>
          </p:nvSpPr>
          <p:spPr>
            <a:xfrm>
              <a:off x="1673001" y="2102078"/>
              <a:ext cx="413895" cy="403187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200" b="1" dirty="0">
                  <a:ln w="11430"/>
                  <a:gradFill>
                    <a:gsLst>
                      <a:gs pos="0">
                        <a:srgbClr val="F79646">
                          <a:tint val="90000"/>
                          <a:satMod val="120000"/>
                        </a:srgbClr>
                      </a:gs>
                      <a:gs pos="25000">
                        <a:srgbClr val="F79646">
                          <a:tint val="93000"/>
                          <a:satMod val="120000"/>
                        </a:srgbClr>
                      </a:gs>
                      <a:gs pos="50000">
                        <a:srgbClr val="F79646">
                          <a:shade val="89000"/>
                          <a:satMod val="110000"/>
                        </a:srgbClr>
                      </a:gs>
                      <a:gs pos="75000">
                        <a:srgbClr val="F79646">
                          <a:tint val="93000"/>
                          <a:satMod val="120000"/>
                        </a:srgbClr>
                      </a:gs>
                      <a:gs pos="100000">
                        <a:srgbClr val="F79646">
                          <a:tint val="90000"/>
                          <a:satMod val="120000"/>
                        </a:srgb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4</a:t>
              </a:r>
            </a:p>
            <a:p>
              <a:pPr algn="ctr"/>
              <a:endParaRPr lang="en-US" sz="24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  <a:p>
              <a:pPr algn="ctr"/>
              <a:r>
                <a:rPr lang="en-US" sz="3200" b="1" dirty="0">
                  <a:ln w="11430"/>
                  <a:gradFill>
                    <a:gsLst>
                      <a:gs pos="0">
                        <a:srgbClr val="F79646">
                          <a:tint val="90000"/>
                          <a:satMod val="120000"/>
                        </a:srgbClr>
                      </a:gs>
                      <a:gs pos="25000">
                        <a:srgbClr val="F79646">
                          <a:tint val="93000"/>
                          <a:satMod val="120000"/>
                        </a:srgbClr>
                      </a:gs>
                      <a:gs pos="50000">
                        <a:srgbClr val="F79646">
                          <a:shade val="89000"/>
                          <a:satMod val="110000"/>
                        </a:srgbClr>
                      </a:gs>
                      <a:gs pos="75000">
                        <a:srgbClr val="F79646">
                          <a:tint val="93000"/>
                          <a:satMod val="120000"/>
                        </a:srgbClr>
                      </a:gs>
                      <a:gs pos="100000">
                        <a:srgbClr val="F79646">
                          <a:tint val="90000"/>
                          <a:satMod val="120000"/>
                        </a:srgb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3</a:t>
              </a:r>
            </a:p>
            <a:p>
              <a:pPr algn="ctr"/>
              <a:endParaRPr lang="en-US" sz="32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  <a:p>
              <a:pPr algn="ctr"/>
              <a:endParaRPr lang="en-US" sz="36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  <a:p>
              <a:pPr algn="ctr"/>
              <a:r>
                <a:rPr lang="en-US" sz="3200" b="1" dirty="0">
                  <a:ln w="11430"/>
                  <a:gradFill>
                    <a:gsLst>
                      <a:gs pos="0">
                        <a:srgbClr val="F79646">
                          <a:tint val="90000"/>
                          <a:satMod val="120000"/>
                        </a:srgbClr>
                      </a:gs>
                      <a:gs pos="25000">
                        <a:srgbClr val="F79646">
                          <a:tint val="93000"/>
                          <a:satMod val="120000"/>
                        </a:srgbClr>
                      </a:gs>
                      <a:gs pos="50000">
                        <a:srgbClr val="F79646">
                          <a:shade val="89000"/>
                          <a:satMod val="110000"/>
                        </a:srgbClr>
                      </a:gs>
                      <a:gs pos="75000">
                        <a:srgbClr val="F79646">
                          <a:tint val="93000"/>
                          <a:satMod val="120000"/>
                        </a:srgbClr>
                      </a:gs>
                      <a:gs pos="100000">
                        <a:srgbClr val="F79646">
                          <a:tint val="90000"/>
                          <a:satMod val="120000"/>
                        </a:srgb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2</a:t>
              </a:r>
            </a:p>
            <a:p>
              <a:pPr algn="ctr"/>
              <a:endParaRPr lang="en-US" sz="32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  <a:p>
              <a:pPr algn="ctr"/>
              <a:r>
                <a:rPr lang="en-US" sz="3200" b="1" dirty="0">
                  <a:ln w="11430"/>
                  <a:gradFill>
                    <a:gsLst>
                      <a:gs pos="0">
                        <a:srgbClr val="F79646">
                          <a:tint val="90000"/>
                          <a:satMod val="120000"/>
                        </a:srgbClr>
                      </a:gs>
                      <a:gs pos="25000">
                        <a:srgbClr val="F79646">
                          <a:tint val="93000"/>
                          <a:satMod val="120000"/>
                        </a:srgbClr>
                      </a:gs>
                      <a:gs pos="50000">
                        <a:srgbClr val="F79646">
                          <a:shade val="89000"/>
                          <a:satMod val="110000"/>
                        </a:srgbClr>
                      </a:gs>
                      <a:gs pos="75000">
                        <a:srgbClr val="F79646">
                          <a:tint val="93000"/>
                          <a:satMod val="120000"/>
                        </a:srgbClr>
                      </a:gs>
                      <a:gs pos="100000">
                        <a:srgbClr val="F79646">
                          <a:tint val="90000"/>
                          <a:satMod val="120000"/>
                        </a:srgb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1</a:t>
              </a:r>
            </a:p>
          </p:txBody>
        </p:sp>
        <p:sp>
          <p:nvSpPr>
            <p:cNvPr id="32" name="Up Arrow 31"/>
            <p:cNvSpPr/>
            <p:nvPr/>
          </p:nvSpPr>
          <p:spPr>
            <a:xfrm>
              <a:off x="2596242" y="1491344"/>
              <a:ext cx="402771" cy="4876800"/>
            </a:xfrm>
            <a:prstGeom prst="up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2176303" y="1029679"/>
              <a:ext cx="124264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2400" b="1" dirty="0">
                  <a:ln w="11430"/>
                  <a:gradFill>
                    <a:gsLst>
                      <a:gs pos="0">
                        <a:srgbClr val="F79646">
                          <a:tint val="90000"/>
                          <a:satMod val="120000"/>
                        </a:srgbClr>
                      </a:gs>
                      <a:gs pos="25000">
                        <a:srgbClr val="F79646">
                          <a:tint val="93000"/>
                          <a:satMod val="120000"/>
                        </a:srgbClr>
                      </a:gs>
                      <a:gs pos="50000">
                        <a:srgbClr val="F79646">
                          <a:shade val="89000"/>
                          <a:satMod val="110000"/>
                        </a:srgbClr>
                      </a:gs>
                      <a:gs pos="75000">
                        <a:srgbClr val="F79646">
                          <a:tint val="93000"/>
                          <a:satMod val="120000"/>
                        </a:srgbClr>
                      </a:gs>
                      <a:gs pos="100000">
                        <a:srgbClr val="F79646">
                          <a:tint val="90000"/>
                          <a:satMod val="120000"/>
                        </a:srgb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energy</a:t>
              </a:r>
              <a:endParaRPr lang="en-US" sz="54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6803571" y="1649412"/>
              <a:ext cx="1817915" cy="470898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>
                <a:lnSpc>
                  <a:spcPct val="150000"/>
                </a:lnSpc>
              </a:pPr>
              <a:r>
                <a:rPr lang="en-US" sz="2000" b="1" dirty="0">
                  <a:ln w="11430"/>
                  <a:solidFill>
                    <a:srgbClr val="C0504D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4d</a:t>
              </a:r>
            </a:p>
            <a:p>
              <a:pPr>
                <a:lnSpc>
                  <a:spcPct val="150000"/>
                </a:lnSpc>
              </a:pPr>
              <a:r>
                <a:rPr lang="en-US" sz="2000" b="1" dirty="0">
                  <a:ln w="11430"/>
                  <a:solidFill>
                    <a:srgbClr val="C0504D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4p</a:t>
              </a:r>
            </a:p>
            <a:p>
              <a:r>
                <a:rPr lang="en-US" sz="2000" b="1" dirty="0">
                  <a:ln w="11430"/>
                  <a:solidFill>
                    <a:srgbClr val="F79646">
                      <a:lumMod val="60000"/>
                      <a:lumOff val="40000"/>
                    </a:srgbClr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3d</a:t>
              </a:r>
            </a:p>
            <a:p>
              <a:r>
                <a:rPr lang="en-US" sz="2000" b="1" dirty="0">
                  <a:ln w="11430"/>
                  <a:solidFill>
                    <a:srgbClr val="C0504D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4s</a:t>
              </a:r>
            </a:p>
            <a:p>
              <a:r>
                <a:rPr lang="en-US" sz="2000" b="1" dirty="0">
                  <a:ln w="11430"/>
                  <a:solidFill>
                    <a:srgbClr val="F79646">
                      <a:lumMod val="60000"/>
                      <a:lumOff val="40000"/>
                    </a:srgbClr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3p	(18)</a:t>
              </a:r>
            </a:p>
            <a:p>
              <a:pPr>
                <a:lnSpc>
                  <a:spcPct val="200000"/>
                </a:lnSpc>
              </a:pPr>
              <a:r>
                <a:rPr lang="en-US" sz="2000" b="1" dirty="0">
                  <a:ln w="11430"/>
                  <a:solidFill>
                    <a:srgbClr val="F79646">
                      <a:lumMod val="60000"/>
                      <a:lumOff val="40000"/>
                    </a:srgbClr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3s</a:t>
              </a:r>
            </a:p>
            <a:p>
              <a:pPr>
                <a:lnSpc>
                  <a:spcPct val="200000"/>
                </a:lnSpc>
              </a:pPr>
              <a:r>
                <a:rPr lang="en-US" sz="2000" b="1" dirty="0">
                  <a:ln w="11430"/>
                  <a:solidFill>
                    <a:srgbClr val="FFC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2p</a:t>
              </a:r>
            </a:p>
            <a:p>
              <a:r>
                <a:rPr lang="en-US" sz="2000" b="1" dirty="0">
                  <a:ln w="11430"/>
                  <a:solidFill>
                    <a:srgbClr val="FFC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	(8)</a:t>
              </a:r>
              <a:endParaRPr lang="en-US" sz="2000" b="1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  <a:p>
              <a:r>
                <a:rPr lang="en-US" sz="2000" b="1" dirty="0">
                  <a:ln w="11430"/>
                  <a:solidFill>
                    <a:srgbClr val="FFC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2s</a:t>
              </a:r>
            </a:p>
            <a:p>
              <a:endParaRPr lang="en-US" sz="20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  <a:p>
              <a:r>
                <a:rPr lang="en-US" sz="2000" b="1" dirty="0">
                  <a:ln w="11430"/>
                  <a:gradFill>
                    <a:gsLst>
                      <a:gs pos="0">
                        <a:srgbClr val="F79646">
                          <a:tint val="90000"/>
                          <a:satMod val="120000"/>
                        </a:srgbClr>
                      </a:gs>
                      <a:gs pos="25000">
                        <a:srgbClr val="F79646">
                          <a:tint val="93000"/>
                          <a:satMod val="120000"/>
                        </a:srgbClr>
                      </a:gs>
                      <a:gs pos="50000">
                        <a:srgbClr val="F79646">
                          <a:shade val="89000"/>
                          <a:satMod val="110000"/>
                        </a:srgbClr>
                      </a:gs>
                      <a:gs pos="75000">
                        <a:srgbClr val="F79646">
                          <a:tint val="93000"/>
                          <a:satMod val="120000"/>
                        </a:srgbClr>
                      </a:gs>
                      <a:gs pos="100000">
                        <a:srgbClr val="F79646">
                          <a:tint val="90000"/>
                          <a:satMod val="120000"/>
                        </a:srgb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</a:rPr>
                <a:t>1s	(2)</a:t>
              </a:r>
            </a:p>
            <a:p>
              <a:pPr algn="ctr"/>
              <a:endParaRPr lang="en-US" sz="20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>
              <a:off x="4604657" y="4506686"/>
              <a:ext cx="544286" cy="696685"/>
            </a:xfrm>
            <a:custGeom>
              <a:avLst/>
              <a:gdLst>
                <a:gd name="connsiteX0" fmla="*/ 522514 w 544286"/>
                <a:gd name="connsiteY0" fmla="*/ 696685 h 696685"/>
                <a:gd name="connsiteX1" fmla="*/ 0 w 544286"/>
                <a:gd name="connsiteY1" fmla="*/ 326571 h 696685"/>
                <a:gd name="connsiteX2" fmla="*/ 544286 w 544286"/>
                <a:gd name="connsiteY2" fmla="*/ 0 h 69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4286" h="696685">
                  <a:moveTo>
                    <a:pt x="522514" y="696685"/>
                  </a:moveTo>
                  <a:lnTo>
                    <a:pt x="0" y="326571"/>
                  </a:lnTo>
                  <a:lnTo>
                    <a:pt x="544286" y="0"/>
                  </a:lnTo>
                </a:path>
              </a:pathLst>
            </a:cu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40" name="Freeform 39"/>
            <p:cNvSpPr/>
            <p:nvPr/>
          </p:nvSpPr>
          <p:spPr>
            <a:xfrm>
              <a:off x="4539343" y="2765650"/>
              <a:ext cx="653142" cy="1132114"/>
            </a:xfrm>
            <a:custGeom>
              <a:avLst/>
              <a:gdLst>
                <a:gd name="connsiteX0" fmla="*/ 642257 w 653142"/>
                <a:gd name="connsiteY0" fmla="*/ 1132114 h 1132114"/>
                <a:gd name="connsiteX1" fmla="*/ 0 w 653142"/>
                <a:gd name="connsiteY1" fmla="*/ 642257 h 1132114"/>
                <a:gd name="connsiteX2" fmla="*/ 653142 w 653142"/>
                <a:gd name="connsiteY2" fmla="*/ 0 h 1132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3142" h="1132114">
                  <a:moveTo>
                    <a:pt x="642257" y="1132114"/>
                  </a:moveTo>
                  <a:lnTo>
                    <a:pt x="0" y="642257"/>
                  </a:lnTo>
                  <a:lnTo>
                    <a:pt x="653142" y="0"/>
                  </a:lnTo>
                </a:path>
              </a:pathLst>
            </a:cu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4539343" y="1970314"/>
              <a:ext cx="674914" cy="1110343"/>
            </a:xfrm>
            <a:custGeom>
              <a:avLst/>
              <a:gdLst>
                <a:gd name="connsiteX0" fmla="*/ 674914 w 674914"/>
                <a:gd name="connsiteY0" fmla="*/ 1110343 h 1110343"/>
                <a:gd name="connsiteX1" fmla="*/ 0 w 674914"/>
                <a:gd name="connsiteY1" fmla="*/ 522515 h 1110343"/>
                <a:gd name="connsiteX2" fmla="*/ 620486 w 674914"/>
                <a:gd name="connsiteY2" fmla="*/ 0 h 11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4914" h="1110343">
                  <a:moveTo>
                    <a:pt x="674914" y="1110343"/>
                  </a:moveTo>
                  <a:lnTo>
                    <a:pt x="0" y="522515"/>
                  </a:lnTo>
                  <a:lnTo>
                    <a:pt x="620486" y="0"/>
                  </a:lnTo>
                </a:path>
              </a:pathLst>
            </a:cu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287686" y="1863052"/>
              <a:ext cx="1385315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b="1" dirty="0">
                  <a:ln w="1905"/>
                  <a:gradFill>
                    <a:gsLst>
                      <a:gs pos="0">
                        <a:srgbClr val="F79646">
                          <a:shade val="20000"/>
                          <a:satMod val="200000"/>
                        </a:srgbClr>
                      </a:gs>
                      <a:gs pos="78000">
                        <a:srgbClr val="F79646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F79646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QUANTUM </a:t>
              </a:r>
            </a:p>
            <a:p>
              <a:pPr algn="ctr"/>
              <a:r>
                <a:rPr lang="en-US" b="1" dirty="0">
                  <a:ln w="1905"/>
                  <a:gradFill>
                    <a:gsLst>
                      <a:gs pos="0">
                        <a:srgbClr val="F79646">
                          <a:shade val="20000"/>
                          <a:satMod val="200000"/>
                        </a:srgbClr>
                      </a:gs>
                      <a:gs pos="78000">
                        <a:srgbClr val="F79646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F79646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NUMBERS</a:t>
              </a:r>
              <a:endParaRPr lang="en-US" sz="4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6385074" y="1280080"/>
              <a:ext cx="1200970" cy="3693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b="1" dirty="0">
                  <a:ln w="1905"/>
                  <a:gradFill>
                    <a:gsLst>
                      <a:gs pos="0">
                        <a:srgbClr val="F79646">
                          <a:shade val="20000"/>
                          <a:satMod val="200000"/>
                        </a:srgbClr>
                      </a:gs>
                      <a:gs pos="78000">
                        <a:srgbClr val="F79646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F79646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ORBITALS</a:t>
              </a:r>
              <a:endParaRPr lang="en-US" sz="4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</p:grpSp>
      <p:sp>
        <p:nvSpPr>
          <p:cNvPr id="46" name="Title 45"/>
          <p:cNvSpPr>
            <a:spLocks noGrp="1"/>
          </p:cNvSpPr>
          <p:nvPr>
            <p:ph type="title"/>
          </p:nvPr>
        </p:nvSpPr>
        <p:spPr>
          <a:xfrm>
            <a:off x="857251" y="5781451"/>
            <a:ext cx="7429499" cy="762000"/>
          </a:xfrm>
        </p:spPr>
        <p:txBody>
          <a:bodyPr>
            <a:noAutofit/>
          </a:bodyPr>
          <a:lstStyle/>
          <a:p>
            <a:pPr algn="ctr"/>
            <a:r>
              <a:rPr lang="en-GB" sz="2400" dirty="0" smtClean="0"/>
              <a:t>Electrons fill up these orbitals in order from lowest to highest energy</a:t>
            </a:r>
            <a:endParaRPr lang="en-GB" sz="2400" dirty="0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933" y="4896356"/>
            <a:ext cx="246183" cy="24618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277" y="4896130"/>
            <a:ext cx="246183" cy="24618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934" y="4308527"/>
            <a:ext cx="246183" cy="24618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278" y="4308526"/>
            <a:ext cx="246183" cy="246183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554" y="3611843"/>
            <a:ext cx="246183" cy="24618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080" y="3617739"/>
            <a:ext cx="246183" cy="24618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935" y="3617739"/>
            <a:ext cx="246183" cy="246183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279" y="3611842"/>
            <a:ext cx="246183" cy="246183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306" y="3599823"/>
            <a:ext cx="246183" cy="246183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042" y="3611843"/>
            <a:ext cx="246183" cy="24618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164" y="3002921"/>
            <a:ext cx="246183" cy="246183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703" y="3002921"/>
            <a:ext cx="246183" cy="2461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198" y="2523270"/>
            <a:ext cx="246183" cy="246183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000" y="2523271"/>
            <a:ext cx="246183" cy="246183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164" y="2523269"/>
            <a:ext cx="246183" cy="246183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703" y="2523271"/>
            <a:ext cx="246183" cy="246183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306" y="2523271"/>
            <a:ext cx="246183" cy="246183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041" y="2523271"/>
            <a:ext cx="246183" cy="246183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164" y="2185814"/>
            <a:ext cx="246183" cy="246183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703" y="2185813"/>
            <a:ext cx="246183" cy="246183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197" y="1870807"/>
            <a:ext cx="246183" cy="246183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647" y="1864456"/>
            <a:ext cx="246183" cy="246183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416" y="1864456"/>
            <a:ext cx="246183" cy="246183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633" y="1864456"/>
            <a:ext cx="246183" cy="246183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366" y="1869218"/>
            <a:ext cx="246183" cy="24618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835" y="1872391"/>
            <a:ext cx="246183" cy="246183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213" y="1875558"/>
            <a:ext cx="246183" cy="24618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852" y="1873974"/>
            <a:ext cx="246183" cy="246183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944" y="1873974"/>
            <a:ext cx="246183" cy="24618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055" y="1875558"/>
            <a:ext cx="246183" cy="246183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198" y="1601388"/>
            <a:ext cx="246183" cy="246183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079" y="1600707"/>
            <a:ext cx="246183" cy="24618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059" y="1600480"/>
            <a:ext cx="246183" cy="24618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835" y="1595594"/>
            <a:ext cx="246183" cy="246183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587" y="1600479"/>
            <a:ext cx="246183" cy="246183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692" y="1600478"/>
            <a:ext cx="246183" cy="246183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082" y="1075470"/>
            <a:ext cx="246183" cy="246183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693" y="1075470"/>
            <a:ext cx="246183" cy="246183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450" y="1075470"/>
            <a:ext cx="246183" cy="246183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183" y="1075470"/>
            <a:ext cx="246183" cy="246183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652" y="1075469"/>
            <a:ext cx="246183" cy="246183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971" y="1075469"/>
            <a:ext cx="246183" cy="246183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404" y="1082557"/>
            <a:ext cx="246183" cy="246183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329" y="1078641"/>
            <a:ext cx="246183" cy="246183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270" y="1075468"/>
            <a:ext cx="246183" cy="246183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055" y="1075468"/>
            <a:ext cx="246183" cy="24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187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500"/>
                            </p:stCondLst>
                            <p:childTnLst>
                              <p:par>
                                <p:cTn id="9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9500"/>
                            </p:stCondLst>
                            <p:childTnLst>
                              <p:par>
                                <p:cTn id="10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3500"/>
                            </p:stCondLst>
                            <p:childTnLst>
                              <p:par>
                                <p:cTn id="1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4500"/>
                            </p:stCondLst>
                            <p:childTnLst>
                              <p:par>
                                <p:cTn id="1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5500"/>
                            </p:stCondLst>
                            <p:childTnLst>
                              <p:par>
                                <p:cTn id="16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6000"/>
                            </p:stCondLst>
                            <p:childTnLst>
                              <p:par>
                                <p:cTn id="16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6500"/>
                            </p:stCondLst>
                            <p:childTnLst>
                              <p:par>
                                <p:cTn id="17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7000"/>
                            </p:stCondLst>
                            <p:childTnLst>
                              <p:par>
                                <p:cTn id="17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7500"/>
                            </p:stCondLst>
                            <p:childTnLst>
                              <p:par>
                                <p:cTn id="18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8000"/>
                            </p:stCondLst>
                            <p:childTnLst>
                              <p:par>
                                <p:cTn id="18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8500"/>
                            </p:stCondLst>
                            <p:childTnLst>
                              <p:par>
                                <p:cTn id="19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9000"/>
                            </p:stCondLst>
                            <p:childTnLst>
                              <p:par>
                                <p:cTn id="19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9500"/>
                            </p:stCondLst>
                            <p:childTnLst>
                              <p:par>
                                <p:cTn id="20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0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20500"/>
                            </p:stCondLst>
                            <p:childTnLst>
                              <p:par>
                                <p:cTn id="2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21000"/>
                            </p:stCondLst>
                            <p:childTnLst>
                              <p:par>
                                <p:cTn id="2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21500"/>
                            </p:stCondLst>
                            <p:childTnLst>
                              <p:par>
                                <p:cTn id="2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2000"/>
                            </p:stCondLst>
                            <p:childTnLst>
                              <p:par>
                                <p:cTn id="2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22500"/>
                            </p:stCondLst>
                            <p:childTnLst>
                              <p:par>
                                <p:cTn id="2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" y="190500"/>
            <a:ext cx="8639175" cy="6477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2843808" y="4509120"/>
            <a:ext cx="588975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rbel" panose="020B0503020204020204" pitchFamily="34" charset="0"/>
              </a:rPr>
              <a:t>18+ worksheets per board</a:t>
            </a:r>
            <a:endParaRPr lang="en-US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589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2" y="3564458"/>
            <a:ext cx="9144000" cy="1071563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149163" y="4636021"/>
            <a:ext cx="6597352" cy="1241251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n-GB" dirty="0" smtClean="0"/>
              <a:t>Visit </a:t>
            </a:r>
            <a:r>
              <a:rPr lang="en-GB" b="1" dirty="0" smtClean="0"/>
              <a:t>chemcatalyst.co.uk</a:t>
            </a:r>
            <a:r>
              <a:rPr lang="en-GB" dirty="0" smtClean="0"/>
              <a:t> for more information</a:t>
            </a:r>
          </a:p>
          <a:p>
            <a:pPr marL="45720" indent="0" algn="ctr">
              <a:buNone/>
            </a:pPr>
            <a:r>
              <a:rPr lang="en-GB" dirty="0" smtClean="0"/>
              <a:t>also available on </a:t>
            </a:r>
            <a:r>
              <a:rPr lang="en-GB" b="1" dirty="0" smtClean="0">
                <a:hlinkClick r:id="rId3"/>
              </a:rPr>
              <a:t>TES.com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421589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Conceptual Understanding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740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Do you understand ionic and covalent bonding?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1" y="3352800"/>
            <a:ext cx="7620000" cy="3276600"/>
          </a:xfrm>
        </p:spPr>
        <p:txBody>
          <a:bodyPr>
            <a:normAutofit/>
          </a:bodyPr>
          <a:lstStyle/>
          <a:p>
            <a:pPr marL="68580" indent="0" algn="ctr">
              <a:buNone/>
            </a:pPr>
            <a:r>
              <a:rPr lang="en-GB" dirty="0" smtClean="0"/>
              <a:t>In </a:t>
            </a:r>
            <a:r>
              <a:rPr lang="en-GB" b="1" dirty="0" smtClean="0"/>
              <a:t>pairs</a:t>
            </a:r>
            <a:r>
              <a:rPr lang="en-GB" dirty="0" smtClean="0"/>
              <a:t> or </a:t>
            </a:r>
            <a:r>
              <a:rPr lang="en-GB" b="1" dirty="0" smtClean="0"/>
              <a:t>small groups</a:t>
            </a:r>
            <a:r>
              <a:rPr lang="en-GB" dirty="0" smtClean="0"/>
              <a:t> draw out dot and cross diagrams for these two molecules</a:t>
            </a:r>
            <a:endParaRPr lang="en-GB" dirty="0"/>
          </a:p>
          <a:p>
            <a:pPr marL="68580" indent="0" algn="ctr">
              <a:buNone/>
            </a:pPr>
            <a:r>
              <a:rPr lang="en-GB" b="1" dirty="0" smtClean="0"/>
              <a:t>Remember</a:t>
            </a:r>
            <a:r>
              <a:rPr lang="en-GB" dirty="0" smtClean="0"/>
              <a:t> that all atoms are made of the same basic sub-atomic units (protons, neutrons and electrons)</a:t>
            </a:r>
          </a:p>
          <a:p>
            <a:pPr marL="68580" indent="0" algn="ctr">
              <a:buNone/>
            </a:pPr>
            <a:r>
              <a:rPr lang="en-GB" sz="2800" dirty="0" smtClean="0"/>
              <a:t>Use this information to guess what the term </a:t>
            </a:r>
            <a:r>
              <a:rPr lang="en-GB" sz="2800" b="1" dirty="0" smtClean="0"/>
              <a:t>ISOELECTRONIC</a:t>
            </a:r>
            <a:r>
              <a:rPr lang="en-GB" sz="2800" dirty="0" smtClean="0"/>
              <a:t> means</a:t>
            </a:r>
          </a:p>
          <a:p>
            <a:pPr marL="68580" indent="0" algn="ctr">
              <a:buNone/>
            </a:pPr>
            <a:r>
              <a:rPr lang="en-GB" i="1" dirty="0" smtClean="0"/>
              <a:t>Words like: isosceles, isotope, isomer may also help you.</a:t>
            </a:r>
            <a:endParaRPr lang="en-GB" i="1" dirty="0"/>
          </a:p>
        </p:txBody>
      </p:sp>
      <p:sp>
        <p:nvSpPr>
          <p:cNvPr id="4" name="Rectangle 3"/>
          <p:cNvSpPr/>
          <p:nvPr/>
        </p:nvSpPr>
        <p:spPr>
          <a:xfrm>
            <a:off x="1139822" y="1676400"/>
            <a:ext cx="670877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GB" sz="4000" b="1" dirty="0">
                <a:ln w="11430"/>
                <a:gradFill>
                  <a:gsLst>
                    <a:gs pos="0">
                      <a:srgbClr val="F96A1B">
                        <a:tint val="70000"/>
                        <a:satMod val="245000"/>
                      </a:srgbClr>
                    </a:gs>
                    <a:gs pos="75000">
                      <a:srgbClr val="F96A1B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96A1B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“N</a:t>
            </a:r>
            <a:r>
              <a:rPr lang="en-GB" sz="4000" b="1" baseline="-25000" dirty="0">
                <a:ln w="11430"/>
                <a:gradFill>
                  <a:gsLst>
                    <a:gs pos="0">
                      <a:srgbClr val="F96A1B">
                        <a:tint val="70000"/>
                        <a:satMod val="245000"/>
                      </a:srgbClr>
                    </a:gs>
                    <a:gs pos="75000">
                      <a:srgbClr val="F96A1B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96A1B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r>
              <a:rPr lang="en-GB" sz="4000" b="1" dirty="0">
                <a:ln w="11430"/>
                <a:gradFill>
                  <a:gsLst>
                    <a:gs pos="0">
                      <a:srgbClr val="F96A1B">
                        <a:tint val="70000"/>
                        <a:satMod val="245000"/>
                      </a:srgbClr>
                    </a:gs>
                    <a:gs pos="75000">
                      <a:srgbClr val="F96A1B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96A1B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and CO are ISOELECTRONIC”</a:t>
            </a:r>
            <a:endParaRPr lang="en-GB" sz="4000" b="1" dirty="0">
              <a:ln w="11430"/>
              <a:gradFill>
                <a:gsLst>
                  <a:gs pos="0">
                    <a:srgbClr val="F96A1B">
                      <a:tint val="70000"/>
                      <a:satMod val="245000"/>
                    </a:srgbClr>
                  </a:gs>
                  <a:gs pos="75000">
                    <a:srgbClr val="F96A1B">
                      <a:tint val="90000"/>
                      <a:shade val="60000"/>
                      <a:satMod val="240000"/>
                    </a:srgbClr>
                  </a:gs>
                  <a:gs pos="100000">
                    <a:srgbClr val="F96A1B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84034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3" y="4372168"/>
            <a:ext cx="6686128" cy="1143000"/>
          </a:xfrm>
        </p:spPr>
        <p:txBody>
          <a:bodyPr/>
          <a:lstStyle/>
          <a:p>
            <a:r>
              <a:rPr lang="en-GB" dirty="0" smtClean="0"/>
              <a:t>Embedded Original .gifs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1337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59" y="685800"/>
            <a:ext cx="7680880" cy="576066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908" y="1828800"/>
            <a:ext cx="2971800" cy="4495800"/>
          </a:xfrm>
        </p:spPr>
        <p:txBody>
          <a:bodyPr>
            <a:normAutofit/>
          </a:bodyPr>
          <a:lstStyle/>
          <a:p>
            <a:pPr marL="68580" indent="0" algn="ctr">
              <a:buNone/>
            </a:pPr>
            <a:r>
              <a:rPr lang="en-GB" b="1" dirty="0" smtClean="0">
                <a:solidFill>
                  <a:schemeClr val="tx1"/>
                </a:solidFill>
              </a:rPr>
              <a:t>Ethanol</a:t>
            </a:r>
            <a:r>
              <a:rPr lang="en-GB" dirty="0" smtClean="0">
                <a:solidFill>
                  <a:schemeClr val="tx1"/>
                </a:solidFill>
              </a:rPr>
              <a:t> is the chemical name for the alcohol in drinks such as wine</a:t>
            </a:r>
          </a:p>
          <a:p>
            <a:pPr marL="68580" indent="0" algn="ctr">
              <a:buNone/>
            </a:pPr>
            <a:endParaRPr lang="en-GB" dirty="0" smtClean="0">
              <a:solidFill>
                <a:schemeClr val="tx1"/>
              </a:solidFill>
            </a:endParaRPr>
          </a:p>
          <a:p>
            <a:pPr marL="68580" indent="0" algn="ctr">
              <a:buNone/>
            </a:pPr>
            <a:endParaRPr lang="en-GB" dirty="0" smtClean="0">
              <a:solidFill>
                <a:schemeClr val="tx1"/>
              </a:solidFill>
            </a:endParaRPr>
          </a:p>
          <a:p>
            <a:pPr marL="68580" indent="0" algn="ctr">
              <a:buNone/>
            </a:pPr>
            <a:endParaRPr lang="en-GB" dirty="0" smtClean="0">
              <a:solidFill>
                <a:schemeClr val="tx1"/>
              </a:solidFill>
            </a:endParaRPr>
          </a:p>
          <a:p>
            <a:pPr marL="68580" indent="0" algn="ctr">
              <a:buNone/>
            </a:pPr>
            <a:r>
              <a:rPr lang="en-GB" dirty="0" smtClean="0">
                <a:solidFill>
                  <a:schemeClr val="tx1"/>
                </a:solidFill>
              </a:rPr>
              <a:t>You can see </a:t>
            </a:r>
            <a:r>
              <a:rPr lang="en-GB" b="1" dirty="0" smtClean="0">
                <a:solidFill>
                  <a:schemeClr val="tx1"/>
                </a:solidFill>
              </a:rPr>
              <a:t>tetrahedral</a:t>
            </a:r>
            <a:r>
              <a:rPr lang="en-GB" dirty="0" smtClean="0">
                <a:solidFill>
                  <a:schemeClr val="tx1"/>
                </a:solidFill>
              </a:rPr>
              <a:t> shape around the carbon atoms</a:t>
            </a:r>
          </a:p>
        </p:txBody>
      </p:sp>
      <p:sp>
        <p:nvSpPr>
          <p:cNvPr id="5" name="Rectangle 4"/>
          <p:cNvSpPr/>
          <p:nvPr/>
        </p:nvSpPr>
        <p:spPr>
          <a:xfrm>
            <a:off x="5791200" y="4572000"/>
            <a:ext cx="283763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rgbClr val="000000"/>
                </a:solidFill>
                <a:latin typeface="Corbel" panose="020B0503020204020204" pitchFamily="34" charset="0"/>
              </a:rPr>
              <a:t>The ‘red’ oxygen atom has a </a:t>
            </a:r>
            <a:r>
              <a:rPr lang="en-GB" sz="2400" b="1" dirty="0">
                <a:solidFill>
                  <a:srgbClr val="000000"/>
                </a:solidFill>
                <a:latin typeface="Corbel" panose="020B0503020204020204" pitchFamily="34" charset="0"/>
              </a:rPr>
              <a:t>non-linear </a:t>
            </a:r>
            <a:r>
              <a:rPr lang="en-GB" sz="2400" dirty="0">
                <a:solidFill>
                  <a:srgbClr val="000000"/>
                </a:solidFill>
                <a:latin typeface="Corbel" panose="020B0503020204020204" pitchFamily="34" charset="0"/>
              </a:rPr>
              <a:t> or </a:t>
            </a:r>
            <a:r>
              <a:rPr lang="en-GB" sz="2400" b="1" dirty="0">
                <a:solidFill>
                  <a:srgbClr val="000000"/>
                </a:solidFill>
                <a:latin typeface="Corbel" panose="020B0503020204020204" pitchFamily="34" charset="0"/>
              </a:rPr>
              <a:t>bent </a:t>
            </a:r>
            <a:r>
              <a:rPr lang="en-GB" sz="2400" dirty="0">
                <a:solidFill>
                  <a:srgbClr val="000000"/>
                </a:solidFill>
                <a:latin typeface="Corbel" panose="020B0503020204020204" pitchFamily="34" charset="0"/>
              </a:rPr>
              <a:t>configuration</a:t>
            </a:r>
            <a:endParaRPr lang="en-GB" sz="2400" dirty="0">
              <a:solidFill>
                <a:srgbClr val="000000"/>
              </a:solidFill>
              <a:latin typeface="Corbel" panose="020B0503020204020204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Many shapes in a single molecule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685800" y="6370260"/>
            <a:ext cx="7790639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846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Original Illustrations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8039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Depth">
  <a:themeElements>
    <a:clrScheme name="Pushpi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rgbClr val="7030A0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Depth" id="{7BEAFC2A-325C-49C4-AC08-2B765DA903F9}" vid="{1735E755-43E6-43AA-ABA2-C989ECC79AF5}"/>
    </a:ext>
  </a:extLst>
</a:theme>
</file>

<file path=ppt/theme/theme11.xml><?xml version="1.0" encoding="utf-8"?>
<a:theme xmlns:a="http://schemas.openxmlformats.org/drawingml/2006/main" name="3_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epth" id="{7BEAFC2A-325C-49C4-AC08-2B765DA903F9}" vid="{1735E755-43E6-43AA-ABA2-C989ECC79AF5}"/>
    </a:ext>
  </a:extLst>
</a:theme>
</file>

<file path=ppt/theme/theme12.xml><?xml version="1.0" encoding="utf-8"?>
<a:theme xmlns:a="http://schemas.openxmlformats.org/drawingml/2006/main" name="4_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epth" id="{7BEAFC2A-325C-49C4-AC08-2B765DA903F9}" vid="{1735E755-43E6-43AA-ABA2-C989ECC79AF5}"/>
    </a:ext>
  </a:extLst>
</a:theme>
</file>

<file path=ppt/theme/theme13.xml><?xml version="1.0" encoding="utf-8"?>
<a:theme xmlns:a="http://schemas.openxmlformats.org/drawingml/2006/main" name="1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_Graphite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>
    <a:lnDef>
      <a:spPr>
        <a:ln>
          <a:solidFill>
            <a:srgbClr val="FF0000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Mesh" id="{789EC3FE-34FD-429C-9918-760025E6C145}" vid="{B8BE45C0-8141-4D58-8C71-A009BC26FBBB}"/>
    </a:ext>
  </a:extLst>
</a:theme>
</file>

<file path=ppt/theme/theme15.xml><?xml version="1.0" encoding="utf-8"?>
<a:theme xmlns:a="http://schemas.openxmlformats.org/drawingml/2006/main" name="Metropolitan">
  <a:themeElements>
    <a:clrScheme name="Metropolitan">
      <a:dk1>
        <a:srgbClr val="000000"/>
      </a:dk1>
      <a:lt1>
        <a:srgbClr val="FFFFFF"/>
      </a:lt1>
      <a:dk2>
        <a:srgbClr val="303034"/>
      </a:dk2>
      <a:lt2>
        <a:srgbClr val="DFDFE4"/>
      </a:lt2>
      <a:accent1>
        <a:srgbClr val="00AEEF"/>
      </a:accent1>
      <a:accent2>
        <a:srgbClr val="8CC600"/>
      </a:accent2>
      <a:accent3>
        <a:srgbClr val="FFBE00"/>
      </a:accent3>
      <a:accent4>
        <a:srgbClr val="FF0097"/>
      </a:accent4>
      <a:accent5>
        <a:srgbClr val="0071BC"/>
      </a:accent5>
      <a:accent6>
        <a:srgbClr val="FF8600"/>
      </a:accent6>
      <a:hlink>
        <a:srgbClr val="2424F0"/>
      </a:hlink>
      <a:folHlink>
        <a:srgbClr val="808080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etropolitan" id="{4C5440D6-04D2-4954-96CF-F251137069B2}" vid="{9FF7CA0D-8839-4012-B51C-B152F9BD654A}"/>
    </a:ext>
  </a:extLst>
</a:theme>
</file>

<file path=ppt/theme/theme16.xml><?xml version="1.0" encoding="utf-8"?>
<a:theme xmlns:a="http://schemas.openxmlformats.org/drawingml/2006/main" name="1_Metropolitan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etropolitan" id="{4C5440D6-04D2-4954-96CF-F251137069B2}" vid="{9FF7CA0D-8839-4012-B51C-B152F9BD654A}"/>
    </a:ext>
  </a:extLst>
</a:theme>
</file>

<file path=ppt/theme/theme17.xml><?xml version="1.0" encoding="utf-8"?>
<a:theme xmlns:a="http://schemas.openxmlformats.org/drawingml/2006/main" name="2_Graphite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esh" id="{789EC3FE-34FD-429C-9918-760025E6C145}" vid="{B8BE45C0-8141-4D58-8C71-A009BC26FBBB}"/>
    </a:ext>
  </a:extLst>
</a:theme>
</file>

<file path=ppt/theme/theme18.xml><?xml version="1.0" encoding="utf-8"?>
<a:theme xmlns:a="http://schemas.openxmlformats.org/drawingml/2006/main" name="Thermal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Thermal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erm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63500" dist="38100" dir="81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101600" dist="63500" dir="81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000000"/>
            </a:lightRig>
          </a:scene3d>
          <a:sp3d>
            <a:bevelT h="190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25000"/>
              </a:schemeClr>
            </a:gs>
            <a:gs pos="55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90000"/>
                <a:satMod val="300000"/>
                <a:lumMod val="9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8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3_Austin">
  <a:themeElements>
    <a:clrScheme name="Thatch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raphi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esh" id="{789EC3FE-34FD-429C-9918-760025E6C145}" vid="{B8BE45C0-8141-4D58-8C71-A009BC26FBBB}"/>
    </a:ext>
  </a:extLst>
</a:theme>
</file>

<file path=ppt/theme/theme20.xml><?xml version="1.0" encoding="utf-8"?>
<a:theme xmlns:a="http://schemas.openxmlformats.org/drawingml/2006/main" name="5_Depth">
  <a:themeElements>
    <a:clrScheme name="Blue">
      <a:dk1>
        <a:srgbClr val="032536"/>
      </a:dk1>
      <a:lt1>
        <a:srgbClr val="F2F2F2"/>
      </a:lt1>
      <a:dk2>
        <a:srgbClr val="064766"/>
      </a:dk2>
      <a:lt2>
        <a:srgbClr val="EFF1FF"/>
      </a:lt2>
      <a:accent1>
        <a:srgbClr val="DDDDDD"/>
      </a:accent1>
      <a:accent2>
        <a:srgbClr val="B2B2B2"/>
      </a:accent2>
      <a:accent3>
        <a:srgbClr val="1054CE"/>
      </a:accent3>
      <a:accent4>
        <a:srgbClr val="1266E7"/>
      </a:accent4>
      <a:accent5>
        <a:srgbClr val="1054CE"/>
      </a:accent5>
      <a:accent6>
        <a:srgbClr val="064766"/>
      </a:accent6>
      <a:hlink>
        <a:srgbClr val="096896"/>
      </a:hlink>
      <a:folHlink>
        <a:srgbClr val="002060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28575">
          <a:solidFill>
            <a:srgbClr val="195671"/>
          </a:solidFill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Depth" id="{7BEAFC2A-325C-49C4-AC08-2B765DA903F9}" vid="{1735E755-43E6-43AA-ABA2-C989ECC79AF5}"/>
    </a:ext>
  </a:extLst>
</a:theme>
</file>

<file path=ppt/theme/theme21.xml><?xml version="1.0" encoding="utf-8"?>
<a:theme xmlns:a="http://schemas.openxmlformats.org/drawingml/2006/main" name="2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57150">
          <a:tailEnd type="arrow"/>
        </a:ln>
      </a:spPr>
      <a:bodyPr/>
      <a:lstStyle/>
      <a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Vapor Trail" id="{4FDF2955-7D9C-493C-B9F9-C205151B46CD}" vid="{8F31A783-2159-4870-BC29-2BA7D038EA44}"/>
    </a:ext>
  </a:extLst>
</a:theme>
</file>

<file path=ppt/theme/theme2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ustin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>
        <a:solidFill>
          <a:schemeClr val="bg1"/>
        </a:solidFill>
        <a:ln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6675"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headEnd type="non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Austin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>
        <a:solidFill>
          <a:schemeClr val="bg1"/>
        </a:solidFill>
        <a:ln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6675">
          <a:gradFill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0"/>
          </a:gradFill>
          <a:headEnd type="non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Austin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57150">
          <a:tailEnd type="arrow"/>
        </a:ln>
      </a:spPr>
      <a:bodyPr/>
      <a:lstStyle/>
      <a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Vapor Trail" id="{4FDF2955-7D9C-493C-B9F9-C205151B46CD}" vid="{8F31A783-2159-4870-BC29-2BA7D038EA44}"/>
    </a:ext>
  </a:extLst>
</a:theme>
</file>

<file path=ppt/theme/theme7.xml><?xml version="1.0" encoding="utf-8"?>
<a:theme xmlns:a="http://schemas.openxmlformats.org/drawingml/2006/main" name="2_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Vapor Trail" id="{4FDF2955-7D9C-493C-B9F9-C205151B46CD}" vid="{8F31A783-2159-4870-BC29-2BA7D038EA44}"/>
    </a:ext>
  </a:extLst>
</a:theme>
</file>

<file path=ppt/theme/theme8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47625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Depth" id="{7BEAFC2A-325C-49C4-AC08-2B765DA903F9}" vid="{1735E755-43E6-43AA-ABA2-C989ECC79AF5}"/>
    </a:ext>
  </a:extLst>
</a:theme>
</file>

<file path=ppt/theme/theme9.xml><?xml version="1.0" encoding="utf-8"?>
<a:theme xmlns:a="http://schemas.openxmlformats.org/drawingml/2006/main" name="1_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47625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79</TotalTime>
  <Words>1626</Words>
  <Application>Microsoft Office PowerPoint</Application>
  <PresentationFormat>On-screen Show (4:3)</PresentationFormat>
  <Paragraphs>382</Paragraphs>
  <Slides>41</Slides>
  <Notes>19</Notes>
  <HiddenSlides>0</HiddenSlides>
  <MMClips>1</MMClips>
  <ScaleCrop>false</ScaleCrop>
  <HeadingPairs>
    <vt:vector size="4" baseType="variant">
      <vt:variant>
        <vt:lpstr>Theme</vt:lpstr>
      </vt:variant>
      <vt:variant>
        <vt:i4>22</vt:i4>
      </vt:variant>
      <vt:variant>
        <vt:lpstr>Slide Titles</vt:lpstr>
      </vt:variant>
      <vt:variant>
        <vt:i4>41</vt:i4>
      </vt:variant>
    </vt:vector>
  </HeadingPairs>
  <TitlesOfParts>
    <vt:vector size="63" baseType="lpstr">
      <vt:lpstr>Slipstream</vt:lpstr>
      <vt:lpstr>Graphite</vt:lpstr>
      <vt:lpstr>Austin</vt:lpstr>
      <vt:lpstr>1_Austin</vt:lpstr>
      <vt:lpstr>2_Austin</vt:lpstr>
      <vt:lpstr>1_Vapor Trail</vt:lpstr>
      <vt:lpstr>2_Vapor Trail</vt:lpstr>
      <vt:lpstr>Depth</vt:lpstr>
      <vt:lpstr>1_Depth</vt:lpstr>
      <vt:lpstr>2_Depth</vt:lpstr>
      <vt:lpstr>3_Depth</vt:lpstr>
      <vt:lpstr>4_Depth</vt:lpstr>
      <vt:lpstr>1_Slipstream</vt:lpstr>
      <vt:lpstr>1_Graphite</vt:lpstr>
      <vt:lpstr>Metropolitan</vt:lpstr>
      <vt:lpstr>1_Metropolitan</vt:lpstr>
      <vt:lpstr>2_Graphite</vt:lpstr>
      <vt:lpstr>Thermal</vt:lpstr>
      <vt:lpstr>3_Austin</vt:lpstr>
      <vt:lpstr>5_Depth</vt:lpstr>
      <vt:lpstr>2_Slipstream</vt:lpstr>
      <vt:lpstr>Vapor Trail</vt:lpstr>
      <vt:lpstr>PowerPoint Presentation</vt:lpstr>
      <vt:lpstr>Welcome</vt:lpstr>
      <vt:lpstr>Custom Animation</vt:lpstr>
      <vt:lpstr>Electrons fill up these orbitals in order from lowest to highest energy</vt:lpstr>
      <vt:lpstr>Conceptual Understanding</vt:lpstr>
      <vt:lpstr>Do you understand ionic and covalent bonding?</vt:lpstr>
      <vt:lpstr>Embedded Original .gifs </vt:lpstr>
      <vt:lpstr>Many shapes in a single molecule</vt:lpstr>
      <vt:lpstr>Original Illustrations</vt:lpstr>
      <vt:lpstr>3. Giant molecular – silicon dioxide</vt:lpstr>
      <vt:lpstr>Engaging class activities</vt:lpstr>
      <vt:lpstr>Quick fire!</vt:lpstr>
      <vt:lpstr>Mastery learning</vt:lpstr>
      <vt:lpstr>PowerPoint Presentation</vt:lpstr>
      <vt:lpstr>Worked examples</vt:lpstr>
      <vt:lpstr>Problems involving mass</vt:lpstr>
      <vt:lpstr>calculating Kc</vt:lpstr>
      <vt:lpstr>Repeat practice and starter activities</vt:lpstr>
      <vt:lpstr>Starter 4: Balancing</vt:lpstr>
      <vt:lpstr>Clear explanation</vt:lpstr>
      <vt:lpstr>Doubling up</vt:lpstr>
      <vt:lpstr>How structure effects physical properties</vt:lpstr>
      <vt:lpstr>Producing ammonia</vt:lpstr>
      <vt:lpstr>Homework and independent study skills</vt:lpstr>
      <vt:lpstr>Research Homework</vt:lpstr>
      <vt:lpstr>Organic mechanisms</vt:lpstr>
      <vt:lpstr>Mechanism</vt:lpstr>
      <vt:lpstr>Practice to fluency</vt:lpstr>
      <vt:lpstr>Displayed formulae</vt:lpstr>
      <vt:lpstr>Checks for understanding</vt:lpstr>
      <vt:lpstr>Check for understanding</vt:lpstr>
      <vt:lpstr>Isotopes and ions</vt:lpstr>
      <vt:lpstr>Plenary activities</vt:lpstr>
      <vt:lpstr>PowerPoint Presentation</vt:lpstr>
      <vt:lpstr>Original video</vt:lpstr>
      <vt:lpstr>Soluble carbonate + acid</vt:lpstr>
      <vt:lpstr>Specific past paper questions</vt:lpstr>
      <vt:lpstr>Past paper questions</vt:lpstr>
      <vt:lpstr>SRQ Worksheets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ChemCatalyst.co.uk</dc:creator>
  <cp:keywords>AS Chemistry</cp:keywords>
  <cp:lastModifiedBy>HS</cp:lastModifiedBy>
  <cp:revision>9</cp:revision>
  <dcterms:created xsi:type="dcterms:W3CDTF">2016-06-28T10:43:28Z</dcterms:created>
  <dcterms:modified xsi:type="dcterms:W3CDTF">2016-06-28T12:03:22Z</dcterms:modified>
</cp:coreProperties>
</file>